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3.xml" ContentType="application/vnd.openxmlformats-officedocument.theme+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4.xml" ContentType="application/vnd.openxmlformats-officedocument.theme+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84" r:id="rId2"/>
    <p:sldMasterId id="2147483689" r:id="rId3"/>
    <p:sldMasterId id="2147483703" r:id="rId4"/>
    <p:sldMasterId id="2147483707" r:id="rId5"/>
  </p:sldMasterIdLst>
  <p:notesMasterIdLst>
    <p:notesMasterId r:id="rId30"/>
  </p:notesMasterIdLst>
  <p:handoutMasterIdLst>
    <p:handoutMasterId r:id="rId31"/>
  </p:handoutMasterIdLst>
  <p:sldIdLst>
    <p:sldId id="256" r:id="rId6"/>
    <p:sldId id="299" r:id="rId7"/>
    <p:sldId id="1541" r:id="rId8"/>
    <p:sldId id="258" r:id="rId9"/>
    <p:sldId id="1543" r:id="rId10"/>
    <p:sldId id="1542" r:id="rId11"/>
    <p:sldId id="1545" r:id="rId12"/>
    <p:sldId id="1544" r:id="rId13"/>
    <p:sldId id="312" r:id="rId14"/>
    <p:sldId id="1546" r:id="rId15"/>
    <p:sldId id="1548" r:id="rId16"/>
    <p:sldId id="1550" r:id="rId17"/>
    <p:sldId id="1549" r:id="rId18"/>
    <p:sldId id="302" r:id="rId19"/>
    <p:sldId id="313" r:id="rId20"/>
    <p:sldId id="1552" r:id="rId21"/>
    <p:sldId id="1551" r:id="rId22"/>
    <p:sldId id="277" r:id="rId23"/>
    <p:sldId id="1553" r:id="rId24"/>
    <p:sldId id="309" r:id="rId25"/>
    <p:sldId id="306" r:id="rId26"/>
    <p:sldId id="985" r:id="rId27"/>
    <p:sldId id="1555" r:id="rId28"/>
    <p:sldId id="1554" r:id="rId29"/>
  </p:sldIdLst>
  <p:sldSz cx="9144000" cy="6858000" type="screen4x3"/>
  <p:notesSz cx="10234613" cy="70993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CCFF"/>
    <a:srgbClr val="FFFFC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中間スタイル 2 - アクセント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0A15C55-8517-42AA-B614-E9B94910E393}" styleName="中間スタイル 2 - アクセント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93296810-A885-4BE3-A3E7-6D5BEEA58F35}" styleName="中間スタイル 2 - アクセント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94303" autoAdjust="0"/>
  </p:normalViewPr>
  <p:slideViewPr>
    <p:cSldViewPr snapToGrid="0">
      <p:cViewPr varScale="1">
        <p:scale>
          <a:sx n="100" d="100"/>
          <a:sy n="100" d="100"/>
        </p:scale>
        <p:origin x="1812" y="96"/>
      </p:cViewPr>
      <p:guideLst/>
    </p:cSldViewPr>
  </p:slideViewPr>
  <p:notesTextViewPr>
    <p:cViewPr>
      <p:scale>
        <a:sx n="1" d="1"/>
        <a:sy n="1" d="1"/>
      </p:scale>
      <p:origin x="0" y="0"/>
    </p:cViewPr>
  </p:notesTextViewPr>
  <p:notesViewPr>
    <p:cSldViewPr snapToGrid="0">
      <p:cViewPr varScale="1">
        <p:scale>
          <a:sx n="75" d="100"/>
          <a:sy n="75" d="100"/>
        </p:scale>
        <p:origin x="4026" y="6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 Type="http://schemas.openxmlformats.org/officeDocument/2006/relationships/slideMaster" Target="slideMasters/slideMaster3.xml"/><Relationship Id="rId21" Type="http://schemas.openxmlformats.org/officeDocument/2006/relationships/slide" Target="slides/slide16.xml"/><Relationship Id="rId34" Type="http://schemas.openxmlformats.org/officeDocument/2006/relationships/theme" Target="theme/theme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presProps" Target="presProps.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handoutMaster" Target="handoutMasters/handoutMaster1.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notesMaster" Target="notesMasters/notesMaster1.xml"/><Relationship Id="rId35"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a:extLst>
              <a:ext uri="{FF2B5EF4-FFF2-40B4-BE49-F238E27FC236}">
                <a16:creationId xmlns:a16="http://schemas.microsoft.com/office/drawing/2014/main" id="{B8ABCF12-D116-F9B0-180C-379BA222CDDA}"/>
              </a:ext>
            </a:extLst>
          </p:cNvPr>
          <p:cNvSpPr>
            <a:spLocks noGrp="1"/>
          </p:cNvSpPr>
          <p:nvPr>
            <p:ph type="hdr" sz="quarter"/>
          </p:nvPr>
        </p:nvSpPr>
        <p:spPr>
          <a:xfrm>
            <a:off x="669243" y="371258"/>
            <a:ext cx="8833986" cy="355363"/>
          </a:xfrm>
          <a:prstGeom prst="rect">
            <a:avLst/>
          </a:prstGeom>
        </p:spPr>
        <p:txBody>
          <a:bodyPr vert="horz" lIns="94768" tIns="47384" rIns="94768" bIns="47384" rtlCol="0"/>
          <a:lstStyle>
            <a:lvl1pPr algn="l">
              <a:defRPr sz="1200"/>
            </a:lvl1pPr>
          </a:lstStyle>
          <a:p>
            <a:r>
              <a:rPr kumimoji="1" lang="ja-JP" altLang="en-US" sz="1500" dirty="0">
                <a:latin typeface="ＭＳ ゴシック" panose="020B0609070205080204" pitchFamily="49" charset="-128"/>
                <a:ea typeface="ＭＳ ゴシック" panose="020B0609070205080204" pitchFamily="49" charset="-128"/>
              </a:rPr>
              <a:t>講義・演習資料：演習２「相談支援の基本的な考え方」　</a:t>
            </a:r>
          </a:p>
          <a:p>
            <a:endParaRPr kumimoji="1" lang="ja-JP" altLang="en-US" dirty="0"/>
          </a:p>
        </p:txBody>
      </p:sp>
      <p:sp>
        <p:nvSpPr>
          <p:cNvPr id="4" name="フッター プレースホルダー 3">
            <a:extLst>
              <a:ext uri="{FF2B5EF4-FFF2-40B4-BE49-F238E27FC236}">
                <a16:creationId xmlns:a16="http://schemas.microsoft.com/office/drawing/2014/main" id="{729A5353-AE54-6243-1EF8-05A9CA666CC9}"/>
              </a:ext>
            </a:extLst>
          </p:cNvPr>
          <p:cNvSpPr>
            <a:spLocks noGrp="1"/>
          </p:cNvSpPr>
          <p:nvPr>
            <p:ph type="ftr" sz="quarter" idx="2"/>
          </p:nvPr>
        </p:nvSpPr>
        <p:spPr>
          <a:xfrm>
            <a:off x="2" y="6743938"/>
            <a:ext cx="4436114" cy="355363"/>
          </a:xfrm>
          <a:prstGeom prst="rect">
            <a:avLst/>
          </a:prstGeom>
        </p:spPr>
        <p:txBody>
          <a:bodyPr vert="horz" lIns="94768" tIns="47384" rIns="94768" bIns="47384" rtlCol="0" anchor="b"/>
          <a:lstStyle>
            <a:lvl1pPr algn="l">
              <a:defRPr sz="1200"/>
            </a:lvl1pPr>
          </a:lstStyle>
          <a:p>
            <a:endParaRPr kumimoji="1" lang="ja-JP" altLang="en-US"/>
          </a:p>
        </p:txBody>
      </p:sp>
    </p:spTree>
    <p:extLst>
      <p:ext uri="{BB962C8B-B14F-4D97-AF65-F5344CB8AC3E}">
        <p14:creationId xmlns:p14="http://schemas.microsoft.com/office/powerpoint/2010/main" val="74940665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2" y="1"/>
            <a:ext cx="4436114" cy="355363"/>
          </a:xfrm>
          <a:prstGeom prst="rect">
            <a:avLst/>
          </a:prstGeom>
        </p:spPr>
        <p:txBody>
          <a:bodyPr vert="horz" lIns="94768" tIns="47384" rIns="94768" bIns="47384" rtlCol="0"/>
          <a:lstStyle>
            <a:lvl1pPr algn="l">
              <a:defRPr sz="1200"/>
            </a:lvl1pPr>
          </a:lstStyle>
          <a:p>
            <a:endParaRPr kumimoji="1" lang="ja-JP" altLang="en-US"/>
          </a:p>
        </p:txBody>
      </p:sp>
      <p:sp>
        <p:nvSpPr>
          <p:cNvPr id="3" name="日付プレースホルダー 2"/>
          <p:cNvSpPr>
            <a:spLocks noGrp="1"/>
          </p:cNvSpPr>
          <p:nvPr>
            <p:ph type="dt" idx="1"/>
          </p:nvPr>
        </p:nvSpPr>
        <p:spPr>
          <a:xfrm>
            <a:off x="5796112" y="1"/>
            <a:ext cx="4436114" cy="355363"/>
          </a:xfrm>
          <a:prstGeom prst="rect">
            <a:avLst/>
          </a:prstGeom>
        </p:spPr>
        <p:txBody>
          <a:bodyPr vert="horz" lIns="94768" tIns="47384" rIns="94768" bIns="47384" rtlCol="0"/>
          <a:lstStyle>
            <a:lvl1pPr algn="r">
              <a:defRPr sz="1200"/>
            </a:lvl1pPr>
          </a:lstStyle>
          <a:p>
            <a:fld id="{34F7B76F-63CE-4F6A-A07B-F2BF84EA0FF4}" type="datetimeFigureOut">
              <a:rPr kumimoji="1" lang="ja-JP" altLang="en-US" smtClean="0"/>
              <a:t>2024/4/5</a:t>
            </a:fld>
            <a:endParaRPr kumimoji="1" lang="ja-JP" altLang="en-US"/>
          </a:p>
        </p:txBody>
      </p:sp>
      <p:sp>
        <p:nvSpPr>
          <p:cNvPr id="4" name="スライド イメージ プレースホルダー 3"/>
          <p:cNvSpPr>
            <a:spLocks noGrp="1" noRot="1" noChangeAspect="1"/>
          </p:cNvSpPr>
          <p:nvPr>
            <p:ph type="sldImg" idx="2"/>
          </p:nvPr>
        </p:nvSpPr>
        <p:spPr>
          <a:xfrm>
            <a:off x="3519488" y="887413"/>
            <a:ext cx="3195637" cy="2395537"/>
          </a:xfrm>
          <a:prstGeom prst="rect">
            <a:avLst/>
          </a:prstGeom>
          <a:noFill/>
          <a:ln w="12700">
            <a:solidFill>
              <a:prstClr val="black"/>
            </a:solidFill>
          </a:ln>
        </p:spPr>
        <p:txBody>
          <a:bodyPr vert="horz" lIns="94768" tIns="47384" rIns="94768" bIns="47384" rtlCol="0" anchor="ctr"/>
          <a:lstStyle/>
          <a:p>
            <a:endParaRPr lang="ja-JP" altLang="en-US"/>
          </a:p>
        </p:txBody>
      </p:sp>
      <p:sp>
        <p:nvSpPr>
          <p:cNvPr id="5" name="ノート プレースホルダー 4"/>
          <p:cNvSpPr>
            <a:spLocks noGrp="1"/>
          </p:cNvSpPr>
          <p:nvPr>
            <p:ph type="body" sz="quarter" idx="3"/>
          </p:nvPr>
        </p:nvSpPr>
        <p:spPr>
          <a:xfrm>
            <a:off x="1022986" y="3416248"/>
            <a:ext cx="8188646" cy="2795214"/>
          </a:xfrm>
          <a:prstGeom prst="rect">
            <a:avLst/>
          </a:prstGeom>
        </p:spPr>
        <p:txBody>
          <a:bodyPr vert="horz" lIns="94768" tIns="47384" rIns="94768" bIns="47384"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2" y="6743938"/>
            <a:ext cx="4436114" cy="355363"/>
          </a:xfrm>
          <a:prstGeom prst="rect">
            <a:avLst/>
          </a:prstGeom>
        </p:spPr>
        <p:txBody>
          <a:bodyPr vert="horz" lIns="94768" tIns="47384" rIns="94768" bIns="47384"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5796112" y="6743938"/>
            <a:ext cx="4436114" cy="355363"/>
          </a:xfrm>
          <a:prstGeom prst="rect">
            <a:avLst/>
          </a:prstGeom>
        </p:spPr>
        <p:txBody>
          <a:bodyPr vert="horz" lIns="94768" tIns="47384" rIns="94768" bIns="47384" rtlCol="0" anchor="b"/>
          <a:lstStyle>
            <a:lvl1pPr algn="r">
              <a:defRPr sz="1200"/>
            </a:lvl1pPr>
          </a:lstStyle>
          <a:p>
            <a:fld id="{61E51A47-14A1-4E45-9A3E-A565F5AE541A}" type="slidenum">
              <a:rPr kumimoji="1" lang="ja-JP" altLang="en-US" smtClean="0"/>
              <a:t>‹#›</a:t>
            </a:fld>
            <a:endParaRPr kumimoji="1" lang="ja-JP" altLang="en-US"/>
          </a:p>
        </p:txBody>
      </p:sp>
    </p:spTree>
    <p:extLst>
      <p:ext uri="{BB962C8B-B14F-4D97-AF65-F5344CB8AC3E}">
        <p14:creationId xmlns:p14="http://schemas.microsoft.com/office/powerpoint/2010/main" val="2266655243"/>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フッター プレースホルダー 3"/>
          <p:cNvSpPr>
            <a:spLocks noGrp="1"/>
          </p:cNvSpPr>
          <p:nvPr>
            <p:ph type="ftr" sz="quarter" idx="4"/>
          </p:nvPr>
        </p:nvSpPr>
        <p:spPr/>
        <p:txBody>
          <a:bodyPr/>
          <a:lstStyle/>
          <a:p>
            <a:pPr defTabSz="947684">
              <a:defRPr/>
            </a:pPr>
            <a:r>
              <a:rPr kumimoji="1" lang="en-US" altLang="ja-JP">
                <a:solidFill>
                  <a:prstClr val="black"/>
                </a:solidFill>
                <a:latin typeface="游ゴシック" panose="020F0502020204030204"/>
                <a:ea typeface="游ゴシック" panose="020B0400000000000000" pitchFamily="50" charset="-128"/>
              </a:rPr>
              <a:t>2021-05-10 </a:t>
            </a:r>
            <a:r>
              <a:rPr kumimoji="1" lang="ja-JP" altLang="en-US">
                <a:solidFill>
                  <a:prstClr val="black"/>
                </a:solidFill>
                <a:latin typeface="游ゴシック" panose="020F0502020204030204"/>
                <a:ea typeface="游ゴシック" panose="020B0400000000000000" pitchFamily="50" charset="-128"/>
              </a:rPr>
              <a:t>会議資料</a:t>
            </a:r>
          </a:p>
        </p:txBody>
      </p:sp>
      <p:sp>
        <p:nvSpPr>
          <p:cNvPr id="5" name="スライド番号プレースホルダー 4"/>
          <p:cNvSpPr>
            <a:spLocks noGrp="1"/>
          </p:cNvSpPr>
          <p:nvPr>
            <p:ph type="sldNum" sz="quarter" idx="5"/>
          </p:nvPr>
        </p:nvSpPr>
        <p:spPr/>
        <p:txBody>
          <a:bodyPr/>
          <a:lstStyle/>
          <a:p>
            <a:pPr defTabSz="947684">
              <a:defRPr/>
            </a:pPr>
            <a:fld id="{FF8B4348-850E-4583-9CBE-2FF6B89DF8B3}" type="slidenum">
              <a:rPr kumimoji="1" lang="ja-JP" altLang="en-US">
                <a:solidFill>
                  <a:prstClr val="black"/>
                </a:solidFill>
                <a:latin typeface="游ゴシック" panose="020F0502020204030204"/>
                <a:ea typeface="游ゴシック" panose="020B0400000000000000" pitchFamily="50" charset="-128"/>
              </a:rPr>
              <a:pPr defTabSz="947684">
                <a:defRPr/>
              </a:pPr>
              <a:t>1</a:t>
            </a:fld>
            <a:endParaRPr kumimoji="1" lang="ja-JP" altLang="en-US">
              <a:solidFill>
                <a:prstClr val="black"/>
              </a:solidFill>
              <a:latin typeface="游ゴシック" panose="020F0502020204030204"/>
              <a:ea typeface="游ゴシック" panose="020B0400000000000000" pitchFamily="50" charset="-128"/>
            </a:endParaRPr>
          </a:p>
        </p:txBody>
      </p:sp>
    </p:spTree>
    <p:extLst>
      <p:ext uri="{BB962C8B-B14F-4D97-AF65-F5344CB8AC3E}">
        <p14:creationId xmlns:p14="http://schemas.microsoft.com/office/powerpoint/2010/main" val="161024062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pPr defTabSz="473842">
              <a:defRPr/>
            </a:pPr>
            <a:fld id="{015A321C-6CDE-4AD5-8159-F832669EC863}" type="slidenum">
              <a:rPr kumimoji="1" lang="ja-JP" altLang="en-US">
                <a:solidFill>
                  <a:prstClr val="black"/>
                </a:solidFill>
                <a:latin typeface="游ゴシック" panose="020F0502020204030204"/>
                <a:ea typeface="游ゴシック" panose="020B0400000000000000" pitchFamily="50" charset="-128"/>
              </a:rPr>
              <a:pPr defTabSz="473842">
                <a:defRPr/>
              </a:pPr>
              <a:t>2</a:t>
            </a:fld>
            <a:endParaRPr kumimoji="1" lang="ja-JP" altLang="en-US">
              <a:solidFill>
                <a:prstClr val="black"/>
              </a:solidFill>
              <a:latin typeface="游ゴシック" panose="020F0502020204030204"/>
              <a:ea typeface="游ゴシック" panose="020B0400000000000000" pitchFamily="50" charset="-128"/>
            </a:endParaRPr>
          </a:p>
        </p:txBody>
      </p:sp>
    </p:spTree>
    <p:extLst>
      <p:ext uri="{BB962C8B-B14F-4D97-AF65-F5344CB8AC3E}">
        <p14:creationId xmlns:p14="http://schemas.microsoft.com/office/powerpoint/2010/main" val="158422441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pPr defTabSz="947684">
              <a:defRPr/>
            </a:pPr>
            <a:fld id="{B1CFB5A4-BAD7-8D4B-B557-BE9AEA665C0E}" type="slidenum">
              <a:rPr kumimoji="1" lang="ja-JP" altLang="en-US">
                <a:solidFill>
                  <a:prstClr val="black"/>
                </a:solidFill>
                <a:latin typeface="游ゴシック" panose="020F0502020204030204"/>
                <a:ea typeface="游ゴシック" panose="020B0400000000000000" pitchFamily="50" charset="-128"/>
              </a:rPr>
              <a:pPr defTabSz="947684">
                <a:defRPr/>
              </a:pPr>
              <a:t>3</a:t>
            </a:fld>
            <a:endParaRPr kumimoji="1" lang="ja-JP" altLang="en-US">
              <a:solidFill>
                <a:prstClr val="black"/>
              </a:solidFill>
              <a:latin typeface="游ゴシック" panose="020F0502020204030204"/>
              <a:ea typeface="游ゴシック" panose="020B0400000000000000" pitchFamily="50" charset="-128"/>
            </a:endParaRPr>
          </a:p>
        </p:txBody>
      </p:sp>
    </p:spTree>
    <p:extLst>
      <p:ext uri="{BB962C8B-B14F-4D97-AF65-F5344CB8AC3E}">
        <p14:creationId xmlns:p14="http://schemas.microsoft.com/office/powerpoint/2010/main" val="243443750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61E51A47-14A1-4E45-9A3E-A565F5AE541A}" type="slidenum">
              <a:rPr kumimoji="1" lang="ja-JP" altLang="en-US" smtClean="0"/>
              <a:t>4</a:t>
            </a:fld>
            <a:endParaRPr kumimoji="1" lang="ja-JP" altLang="en-US"/>
          </a:p>
        </p:txBody>
      </p:sp>
    </p:spTree>
    <p:extLst>
      <p:ext uri="{BB962C8B-B14F-4D97-AF65-F5344CB8AC3E}">
        <p14:creationId xmlns:p14="http://schemas.microsoft.com/office/powerpoint/2010/main" val="399777659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DA77279-10F2-2ABC-838B-4C70655059A5}"/>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B38B1FD8-AE37-4746-D940-E04F768C6A29}"/>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8BF67731-A239-1255-010D-66C06F93D229}"/>
              </a:ext>
            </a:extLst>
          </p:cNvPr>
          <p:cNvSpPr>
            <a:spLocks noGrp="1"/>
          </p:cNvSpPr>
          <p:nvPr>
            <p:ph type="body" idx="1"/>
          </p:nvPr>
        </p:nvSpPr>
        <p:spPr/>
        <p:txBody>
          <a:bodyPr/>
          <a:lstStyle/>
          <a:p>
            <a:endParaRPr kumimoji="1" lang="ja-JP" altLang="en-US"/>
          </a:p>
        </p:txBody>
      </p:sp>
      <p:sp>
        <p:nvSpPr>
          <p:cNvPr id="4" name="スライド番号プレースホルダー 3">
            <a:extLst>
              <a:ext uri="{FF2B5EF4-FFF2-40B4-BE49-F238E27FC236}">
                <a16:creationId xmlns:a16="http://schemas.microsoft.com/office/drawing/2014/main" id="{0AFD73D3-1321-5B21-9317-B0DDED8EFD9C}"/>
              </a:ext>
            </a:extLst>
          </p:cNvPr>
          <p:cNvSpPr>
            <a:spLocks noGrp="1"/>
          </p:cNvSpPr>
          <p:nvPr>
            <p:ph type="sldNum" sz="quarter" idx="5"/>
          </p:nvPr>
        </p:nvSpPr>
        <p:spPr/>
        <p:txBody>
          <a:bodyPr/>
          <a:lstStyle/>
          <a:p>
            <a:pPr defTabSz="947684">
              <a:defRPr/>
            </a:pPr>
            <a:fld id="{B1CFB5A4-BAD7-8D4B-B557-BE9AEA665C0E}" type="slidenum">
              <a:rPr kumimoji="1" lang="ja-JP" altLang="en-US">
                <a:solidFill>
                  <a:prstClr val="black"/>
                </a:solidFill>
                <a:latin typeface="游ゴシック" panose="020F0502020204030204"/>
                <a:ea typeface="游ゴシック" panose="020B0400000000000000" pitchFamily="50" charset="-128"/>
              </a:rPr>
              <a:pPr defTabSz="947684">
                <a:defRPr/>
              </a:pPr>
              <a:t>12</a:t>
            </a:fld>
            <a:endParaRPr kumimoji="1" lang="ja-JP" altLang="en-US">
              <a:solidFill>
                <a:prstClr val="black"/>
              </a:solidFill>
              <a:latin typeface="游ゴシック" panose="020F0502020204030204"/>
              <a:ea typeface="游ゴシック" panose="020B0400000000000000" pitchFamily="50" charset="-128"/>
            </a:endParaRPr>
          </a:p>
        </p:txBody>
      </p:sp>
    </p:spTree>
    <p:extLst>
      <p:ext uri="{BB962C8B-B14F-4D97-AF65-F5344CB8AC3E}">
        <p14:creationId xmlns:p14="http://schemas.microsoft.com/office/powerpoint/2010/main" val="141247244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pPr defTabSz="473842">
              <a:defRPr/>
            </a:pPr>
            <a:fld id="{015A321C-6CDE-4AD5-8159-F832669EC863}" type="slidenum">
              <a:rPr kumimoji="1" lang="ja-JP" altLang="en-US">
                <a:solidFill>
                  <a:prstClr val="black"/>
                </a:solidFill>
                <a:latin typeface="游ゴシック" panose="020F0502020204030204"/>
                <a:ea typeface="游ゴシック" panose="020B0400000000000000" pitchFamily="50" charset="-128"/>
              </a:rPr>
              <a:pPr defTabSz="473842">
                <a:defRPr/>
              </a:pPr>
              <a:t>23</a:t>
            </a:fld>
            <a:endParaRPr kumimoji="1" lang="ja-JP" altLang="en-US">
              <a:solidFill>
                <a:prstClr val="black"/>
              </a:solidFill>
              <a:latin typeface="游ゴシック" panose="020F0502020204030204"/>
              <a:ea typeface="游ゴシック" panose="020B0400000000000000" pitchFamily="50" charset="-128"/>
            </a:endParaRPr>
          </a:p>
        </p:txBody>
      </p:sp>
    </p:spTree>
    <p:extLst>
      <p:ext uri="{BB962C8B-B14F-4D97-AF65-F5344CB8AC3E}">
        <p14:creationId xmlns:p14="http://schemas.microsoft.com/office/powerpoint/2010/main" val="156572555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ja-JP" altLang="en-US"/>
              <a:t>マスター タイトルの書式設定</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A15762D7-66FF-4005-BA0F-2DBAC526F363}" type="datetimeFigureOut">
              <a:rPr kumimoji="1" lang="ja-JP" altLang="en-US" smtClean="0"/>
              <a:t>2024/4/5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EB088E0-28D1-479C-AA40-4714DFF15783}" type="slidenum">
              <a:rPr kumimoji="1" lang="ja-JP" altLang="en-US" smtClean="0"/>
              <a:t>‹#›</a:t>
            </a:fld>
            <a:endParaRPr kumimoji="1" lang="ja-JP" altLang="en-US"/>
          </a:p>
        </p:txBody>
      </p:sp>
    </p:spTree>
    <p:extLst>
      <p:ext uri="{BB962C8B-B14F-4D97-AF65-F5344CB8AC3E}">
        <p14:creationId xmlns:p14="http://schemas.microsoft.com/office/powerpoint/2010/main" val="115768487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A15762D7-66FF-4005-BA0F-2DBAC526F363}" type="datetimeFigureOut">
              <a:rPr kumimoji="1" lang="ja-JP" altLang="en-US" smtClean="0"/>
              <a:t>2024/4/5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EB088E0-28D1-479C-AA40-4714DFF15783}" type="slidenum">
              <a:rPr kumimoji="1" lang="ja-JP" altLang="en-US" smtClean="0"/>
              <a:t>‹#›</a:t>
            </a:fld>
            <a:endParaRPr kumimoji="1" lang="ja-JP" altLang="en-US"/>
          </a:p>
        </p:txBody>
      </p:sp>
    </p:spTree>
    <p:extLst>
      <p:ext uri="{BB962C8B-B14F-4D97-AF65-F5344CB8AC3E}">
        <p14:creationId xmlns:p14="http://schemas.microsoft.com/office/powerpoint/2010/main" val="390248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A15762D7-66FF-4005-BA0F-2DBAC526F363}" type="datetimeFigureOut">
              <a:rPr kumimoji="1" lang="ja-JP" altLang="en-US" smtClean="0"/>
              <a:t>2024/4/5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EB088E0-28D1-479C-AA40-4714DFF15783}" type="slidenum">
              <a:rPr kumimoji="1" lang="ja-JP" altLang="en-US" smtClean="0"/>
              <a:t>‹#›</a:t>
            </a:fld>
            <a:endParaRPr kumimoji="1" lang="ja-JP" altLang="en-US"/>
          </a:p>
        </p:txBody>
      </p:sp>
    </p:spTree>
    <p:extLst>
      <p:ext uri="{BB962C8B-B14F-4D97-AF65-F5344CB8AC3E}">
        <p14:creationId xmlns:p14="http://schemas.microsoft.com/office/powerpoint/2010/main" val="190490493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表紙">
    <p:spTree>
      <p:nvGrpSpPr>
        <p:cNvPr id="1" name=""/>
        <p:cNvGrpSpPr/>
        <p:nvPr/>
      </p:nvGrpSpPr>
      <p:grpSpPr>
        <a:xfrm>
          <a:off x="0" y="0"/>
          <a:ext cx="0" cy="0"/>
          <a:chOff x="0" y="0"/>
          <a:chExt cx="0" cy="0"/>
        </a:xfrm>
      </p:grpSpPr>
      <p:pic>
        <p:nvPicPr>
          <p:cNvPr id="4" name="図 104"/>
          <p:cNvPicPr>
            <a:picLocks noChangeAspect="1"/>
          </p:cNvPicPr>
          <p:nvPr userDrawn="1"/>
        </p:nvPicPr>
        <p:blipFill>
          <a:blip r:embed="rId2" cstate="print"/>
          <a:srcRect/>
          <a:stretch>
            <a:fillRect/>
          </a:stretch>
        </p:blipFill>
        <p:spPr bwMode="auto">
          <a:xfrm>
            <a:off x="1358" y="0"/>
            <a:ext cx="9141285" cy="6858000"/>
          </a:xfrm>
          <a:prstGeom prst="rect">
            <a:avLst/>
          </a:prstGeom>
          <a:noFill/>
          <a:ln w="9525">
            <a:noFill/>
            <a:miter lim="800000"/>
            <a:headEnd/>
            <a:tailEnd/>
          </a:ln>
        </p:spPr>
      </p:pic>
      <p:sp>
        <p:nvSpPr>
          <p:cNvPr id="2" name="タイトル 1"/>
          <p:cNvSpPr>
            <a:spLocks noGrp="1"/>
          </p:cNvSpPr>
          <p:nvPr>
            <p:ph type="ctrTitle"/>
          </p:nvPr>
        </p:nvSpPr>
        <p:spPr>
          <a:xfrm>
            <a:off x="508080" y="2449340"/>
            <a:ext cx="7326556" cy="522427"/>
          </a:xfrm>
          <a:noFill/>
          <a:ln w="9525">
            <a:noFill/>
            <a:miter lim="800000"/>
            <a:headEnd/>
            <a:tailEnd/>
          </a:ln>
          <a:effectLst>
            <a:outerShdw dist="53882" dir="2700000" algn="ctr" rotWithShape="0">
              <a:srgbClr val="FFFFFF"/>
            </a:outerShdw>
          </a:effectLst>
        </p:spPr>
        <p:txBody>
          <a:bodyPr>
            <a:noAutofit/>
          </a:bodyPr>
          <a:lstStyle>
            <a:lvl1pPr algn="l" rtl="0" fontAlgn="base">
              <a:lnSpc>
                <a:spcPct val="114000"/>
              </a:lnSpc>
              <a:spcBef>
                <a:spcPct val="0"/>
              </a:spcBef>
              <a:spcAft>
                <a:spcPct val="0"/>
              </a:spcAft>
              <a:defRPr kumimoji="1" lang="ja-JP" altLang="en-US" sz="3078" b="0">
                <a:solidFill>
                  <a:srgbClr val="000000"/>
                </a:solidFill>
                <a:latin typeface="HGP創英角ｺﾞｼｯｸUB" pitchFamily="50" charset="-128"/>
                <a:ea typeface="HGP創英角ｺﾞｼｯｸUB" pitchFamily="50" charset="-128"/>
                <a:cs typeface="+mj-cs"/>
              </a:defRPr>
            </a:lvl1pPr>
          </a:lstStyle>
          <a:p>
            <a:r>
              <a:rPr lang="ja-JP" altLang="en-US" dirty="0"/>
              <a:t>マスタ タイトルの書式設定</a:t>
            </a:r>
          </a:p>
        </p:txBody>
      </p:sp>
      <p:sp>
        <p:nvSpPr>
          <p:cNvPr id="3" name="サブタイトル 2"/>
          <p:cNvSpPr>
            <a:spLocks noGrp="1"/>
          </p:cNvSpPr>
          <p:nvPr>
            <p:ph type="subTitle" idx="1"/>
          </p:nvPr>
        </p:nvSpPr>
        <p:spPr>
          <a:xfrm>
            <a:off x="508080" y="3102447"/>
            <a:ext cx="7326556" cy="391820"/>
          </a:xfrm>
          <a:prstGeom prst="rect">
            <a:avLst/>
          </a:prstGeom>
          <a:noFill/>
          <a:ln w="9525">
            <a:noFill/>
            <a:miter lim="800000"/>
            <a:headEnd/>
            <a:tailEnd/>
          </a:ln>
          <a:effectLst/>
        </p:spPr>
        <p:txBody>
          <a:bodyPr vert="horz" wrap="square" lIns="0" tIns="0" rIns="0" bIns="0" numCol="1" anchor="t" anchorCtr="0" compatLnSpc="1">
            <a:prstTxWarp prst="textNoShape">
              <a:avLst/>
            </a:prstTxWarp>
            <a:noAutofit/>
          </a:bodyPr>
          <a:lstStyle>
            <a:lvl1pPr marL="0" indent="0" algn="l" rtl="0" fontAlgn="base">
              <a:lnSpc>
                <a:spcPct val="114000"/>
              </a:lnSpc>
              <a:spcBef>
                <a:spcPct val="0"/>
              </a:spcBef>
              <a:spcAft>
                <a:spcPct val="80000"/>
              </a:spcAft>
              <a:buNone/>
              <a:defRPr kumimoji="1" lang="ja-JP" altLang="en-US" sz="2052" b="1">
                <a:solidFill>
                  <a:srgbClr val="000000"/>
                </a:solidFill>
                <a:latin typeface="ＭＳ Ｐゴシック" panose="020B0600070205080204" pitchFamily="50" charset="-128"/>
                <a:ea typeface="ＭＳ Ｐゴシック" panose="020B0600070205080204" pitchFamily="50" charset="-128"/>
                <a:cs typeface="+mn-cs"/>
              </a:defRPr>
            </a:lvl1pPr>
            <a:lvl2pPr marL="445958" indent="0" algn="ctr">
              <a:buNone/>
              <a:defRPr>
                <a:solidFill>
                  <a:schemeClr val="tx1">
                    <a:tint val="75000"/>
                  </a:schemeClr>
                </a:solidFill>
              </a:defRPr>
            </a:lvl2pPr>
            <a:lvl3pPr marL="891916" indent="0" algn="ctr">
              <a:buNone/>
              <a:defRPr>
                <a:solidFill>
                  <a:schemeClr val="tx1">
                    <a:tint val="75000"/>
                  </a:schemeClr>
                </a:solidFill>
              </a:defRPr>
            </a:lvl3pPr>
            <a:lvl4pPr marL="1337874" indent="0" algn="ctr">
              <a:buNone/>
              <a:defRPr>
                <a:solidFill>
                  <a:schemeClr val="tx1">
                    <a:tint val="75000"/>
                  </a:schemeClr>
                </a:solidFill>
              </a:defRPr>
            </a:lvl4pPr>
            <a:lvl5pPr marL="1783832" indent="0" algn="ctr">
              <a:buNone/>
              <a:defRPr>
                <a:solidFill>
                  <a:schemeClr val="tx1">
                    <a:tint val="75000"/>
                  </a:schemeClr>
                </a:solidFill>
              </a:defRPr>
            </a:lvl5pPr>
            <a:lvl6pPr marL="2229790" indent="0" algn="ctr">
              <a:buNone/>
              <a:defRPr>
                <a:solidFill>
                  <a:schemeClr val="tx1">
                    <a:tint val="75000"/>
                  </a:schemeClr>
                </a:solidFill>
              </a:defRPr>
            </a:lvl6pPr>
            <a:lvl7pPr marL="2675748" indent="0" algn="ctr">
              <a:buNone/>
              <a:defRPr>
                <a:solidFill>
                  <a:schemeClr val="tx1">
                    <a:tint val="75000"/>
                  </a:schemeClr>
                </a:solidFill>
              </a:defRPr>
            </a:lvl7pPr>
            <a:lvl8pPr marL="3121706" indent="0" algn="ctr">
              <a:buNone/>
              <a:defRPr>
                <a:solidFill>
                  <a:schemeClr val="tx1">
                    <a:tint val="75000"/>
                  </a:schemeClr>
                </a:solidFill>
              </a:defRPr>
            </a:lvl8pPr>
            <a:lvl9pPr marL="3567664" indent="0" algn="ctr">
              <a:buNone/>
              <a:defRPr>
                <a:solidFill>
                  <a:schemeClr val="tx1">
                    <a:tint val="75000"/>
                  </a:schemeClr>
                </a:solidFill>
              </a:defRPr>
            </a:lvl9pPr>
          </a:lstStyle>
          <a:p>
            <a:r>
              <a:rPr lang="ja-JP" altLang="en-US" dirty="0"/>
              <a:t>マスタ サブタイトルの書式設定</a:t>
            </a:r>
          </a:p>
        </p:txBody>
      </p:sp>
    </p:spTree>
    <p:extLst>
      <p:ext uri="{BB962C8B-B14F-4D97-AF65-F5344CB8AC3E}">
        <p14:creationId xmlns:p14="http://schemas.microsoft.com/office/powerpoint/2010/main" val="273432301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ユーザー設定レイアウ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3" name="スライド番号プレースホルダ 5"/>
          <p:cNvSpPr>
            <a:spLocks noGrp="1"/>
          </p:cNvSpPr>
          <p:nvPr>
            <p:ph type="sldNum" sz="quarter" idx="10"/>
          </p:nvPr>
        </p:nvSpPr>
        <p:spPr/>
        <p:txBody>
          <a:bodyPr/>
          <a:lstStyle>
            <a:lvl1pPr>
              <a:defRPr/>
            </a:lvl1pPr>
          </a:lstStyle>
          <a:p>
            <a:fld id="{42916CC6-4356-40A9-B496-6A6A838C4E7B}" type="slidenum">
              <a:rPr lang="ja-JP" altLang="en-US"/>
              <a:pPr/>
              <a:t>‹#›</a:t>
            </a:fld>
            <a:endParaRPr lang="ja-JP" altLang="en-US"/>
          </a:p>
        </p:txBody>
      </p:sp>
    </p:spTree>
    <p:extLst>
      <p:ext uri="{BB962C8B-B14F-4D97-AF65-F5344CB8AC3E}">
        <p14:creationId xmlns:p14="http://schemas.microsoft.com/office/powerpoint/2010/main" val="174648822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Only">
  <p:cSld name="タイトルのみ">
    <p:spTree>
      <p:nvGrpSpPr>
        <p:cNvPr id="1" name=""/>
        <p:cNvGrpSpPr/>
        <p:nvPr/>
      </p:nvGrpSpPr>
      <p:grpSpPr>
        <a:xfrm>
          <a:off x="0" y="0"/>
          <a:ext cx="0" cy="0"/>
          <a:chOff x="0" y="0"/>
          <a:chExt cx="0" cy="0"/>
        </a:xfrm>
      </p:grpSpPr>
      <p:sp>
        <p:nvSpPr>
          <p:cNvPr id="2" name="Rectangle 1"/>
          <p:cNvSpPr>
            <a:spLocks noGrp="1"/>
          </p:cNvSpPr>
          <p:nvPr>
            <p:ph type="title"/>
          </p:nvPr>
        </p:nvSpPr>
        <p:spPr/>
        <p:txBody>
          <a:bodyPr/>
          <a:lstStyle/>
          <a:p>
            <a:r>
              <a:rPr lang="ja-JP" altLang="en-US"/>
              <a:t>マスタ タイトルの書式設定</a:t>
            </a:r>
            <a:endParaRPr lang="ja-JP"/>
          </a:p>
        </p:txBody>
      </p:sp>
      <p:sp>
        <p:nvSpPr>
          <p:cNvPr id="3" name="Rectangle 3"/>
          <p:cNvSpPr>
            <a:spLocks noGrp="1"/>
          </p:cNvSpPr>
          <p:nvPr>
            <p:ph type="dt" sz="half" idx="10"/>
          </p:nvPr>
        </p:nvSpPr>
        <p:spPr>
          <a:xfrm>
            <a:off x="457201" y="6286511"/>
            <a:ext cx="2133600" cy="365125"/>
          </a:xfrm>
          <a:prstGeom prst="rect">
            <a:avLst/>
          </a:prstGeom>
        </p:spPr>
        <p:txBody>
          <a:bodyPr lIns="104306" tIns="52153" rIns="104306" bIns="52153"/>
          <a:lstStyle>
            <a:lvl1pPr>
              <a:defRPr/>
            </a:lvl1pPr>
          </a:lstStyle>
          <a:p>
            <a:pPr>
              <a:defRPr/>
            </a:pPr>
            <a:fld id="{8DF372CB-7DDB-4FE7-B728-12E3E42E287E}" type="datetimeFigureOut">
              <a:rPr lang="ja-JP" altLang="en-US"/>
              <a:pPr>
                <a:defRPr/>
              </a:pPr>
              <a:t>2024/4/5</a:t>
            </a:fld>
            <a:endParaRPr/>
          </a:p>
        </p:txBody>
      </p:sp>
      <p:sp>
        <p:nvSpPr>
          <p:cNvPr id="4" name="Rectangle 4"/>
          <p:cNvSpPr>
            <a:spLocks noGrp="1"/>
          </p:cNvSpPr>
          <p:nvPr>
            <p:ph type="ftr" sz="quarter" idx="11"/>
          </p:nvPr>
        </p:nvSpPr>
        <p:spPr>
          <a:xfrm>
            <a:off x="3124201" y="6286511"/>
            <a:ext cx="2895600" cy="365125"/>
          </a:xfrm>
          <a:prstGeom prst="rect">
            <a:avLst/>
          </a:prstGeom>
        </p:spPr>
        <p:txBody>
          <a:bodyPr lIns="104306" tIns="52153" rIns="104306" bIns="52153"/>
          <a:lstStyle>
            <a:lvl1pPr>
              <a:defRPr/>
            </a:lvl1pPr>
          </a:lstStyle>
          <a:p>
            <a:pPr>
              <a:defRPr/>
            </a:pPr>
            <a:endParaRPr/>
          </a:p>
        </p:txBody>
      </p:sp>
      <p:sp>
        <p:nvSpPr>
          <p:cNvPr id="5" name="Rectangle 5"/>
          <p:cNvSpPr>
            <a:spLocks noGrp="1"/>
          </p:cNvSpPr>
          <p:nvPr>
            <p:ph type="sldNum" sz="quarter" idx="12"/>
          </p:nvPr>
        </p:nvSpPr>
        <p:spPr/>
        <p:txBody>
          <a:bodyPr/>
          <a:lstStyle>
            <a:lvl1pPr>
              <a:defRPr/>
            </a:lvl1pPr>
          </a:lstStyle>
          <a:p>
            <a:pPr>
              <a:defRPr/>
            </a:pPr>
            <a:fld id="{CF60AA6E-9967-42D8-83F8-2344DB38908A}" type="slidenum">
              <a:rPr lang="en-US" altLang="ja-JP"/>
              <a:pPr>
                <a:defRPr/>
              </a:pPr>
              <a:t>‹#›</a:t>
            </a:fld>
            <a:endParaRPr/>
          </a:p>
        </p:txBody>
      </p:sp>
    </p:spTree>
    <p:extLst>
      <p:ext uri="{BB962C8B-B14F-4D97-AF65-F5344CB8AC3E}">
        <p14:creationId xmlns:p14="http://schemas.microsoft.com/office/powerpoint/2010/main" val="188027842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1143000" y="1122363"/>
            <a:ext cx="6858000" cy="2387600"/>
          </a:xfrm>
        </p:spPr>
        <p:txBody>
          <a:bodyPr anchor="b"/>
          <a:lstStyle>
            <a:lvl1pPr algn="ctr">
              <a:defRPr sz="4500" b="0" i="0">
                <a:latin typeface="BIZ UDPGothic" panose="020B0400000000000000" pitchFamily="34" charset="-128"/>
                <a:ea typeface="BIZ UDPGothic" panose="020B0400000000000000" pitchFamily="34" charset="-128"/>
              </a:defRPr>
            </a:lvl1pPr>
          </a:lstStyle>
          <a:p>
            <a:r>
              <a:rPr kumimoji="1" lang="ja-JP" altLang="en-US"/>
              <a:t>マスター タイトルの書式設定</a:t>
            </a:r>
          </a:p>
        </p:txBody>
      </p:sp>
      <p:sp>
        <p:nvSpPr>
          <p:cNvPr id="3" name="サブタイトル 2"/>
          <p:cNvSpPr>
            <a:spLocks noGrp="1"/>
          </p:cNvSpPr>
          <p:nvPr>
            <p:ph type="subTitle" idx="1"/>
          </p:nvPr>
        </p:nvSpPr>
        <p:spPr>
          <a:xfrm>
            <a:off x="1143000" y="3602038"/>
            <a:ext cx="6858000" cy="1655762"/>
          </a:xfrm>
        </p:spPr>
        <p:txBody>
          <a:bodyPr/>
          <a:lstStyle>
            <a:lvl1pPr marL="0" indent="0" algn="ctr">
              <a:buNone/>
              <a:defRPr sz="1800" b="0" i="0">
                <a:latin typeface="BIZ UDPGothic" panose="020B0400000000000000" pitchFamily="34" charset="-128"/>
                <a:ea typeface="BIZ UDPGothic" panose="020B0400000000000000" pitchFamily="34" charset="-128"/>
              </a:defRPr>
            </a:lvl1pPr>
            <a:lvl2pPr marL="342909" indent="0" algn="ctr">
              <a:buNone/>
              <a:defRPr sz="1500"/>
            </a:lvl2pPr>
            <a:lvl3pPr marL="685817" indent="0" algn="ctr">
              <a:buNone/>
              <a:defRPr sz="1350"/>
            </a:lvl3pPr>
            <a:lvl4pPr marL="1028726" indent="0" algn="ctr">
              <a:buNone/>
              <a:defRPr sz="1200"/>
            </a:lvl4pPr>
            <a:lvl5pPr marL="1371634" indent="0" algn="ctr">
              <a:buNone/>
              <a:defRPr sz="1200"/>
            </a:lvl5pPr>
            <a:lvl6pPr marL="1714543" indent="0" algn="ctr">
              <a:buNone/>
              <a:defRPr sz="1200"/>
            </a:lvl6pPr>
            <a:lvl7pPr marL="2057451" indent="0" algn="ctr">
              <a:buNone/>
              <a:defRPr sz="1200"/>
            </a:lvl7pPr>
            <a:lvl8pPr marL="2400360" indent="0" algn="ctr">
              <a:buNone/>
              <a:defRPr sz="1200"/>
            </a:lvl8pPr>
            <a:lvl9pPr marL="2743269" indent="0" algn="ctr">
              <a:buNone/>
              <a:defRPr sz="1200"/>
            </a:lvl9pPr>
          </a:lstStyle>
          <a:p>
            <a:r>
              <a:rPr kumimoji="1" lang="ja-JP" altLang="en-US"/>
              <a:t>マスター サブタイトルの書式設定</a:t>
            </a:r>
          </a:p>
        </p:txBody>
      </p:sp>
      <p:sp>
        <p:nvSpPr>
          <p:cNvPr id="4" name="日付プレースホルダー 3"/>
          <p:cNvSpPr>
            <a:spLocks noGrp="1"/>
          </p:cNvSpPr>
          <p:nvPr>
            <p:ph type="dt" sz="half" idx="10"/>
          </p:nvPr>
        </p:nvSpPr>
        <p:spPr/>
        <p:txBody>
          <a:bodyPr/>
          <a:lstStyle/>
          <a:p>
            <a:fld id="{D81CC1B4-0665-0E4A-9C14-005F851C98E9}" type="datetime1">
              <a:rPr kumimoji="1" lang="ja-JP" altLang="en-US" smtClean="0"/>
              <a:t>2024/4/5</a:t>
            </a:fld>
            <a:endParaRPr kumimoji="1" lang="ja-JP" altLang="en-US"/>
          </a:p>
        </p:txBody>
      </p:sp>
      <p:sp>
        <p:nvSpPr>
          <p:cNvPr id="5" name="フッター プレースホルダー 4"/>
          <p:cNvSpPr>
            <a:spLocks noGrp="1"/>
          </p:cNvSpPr>
          <p:nvPr>
            <p:ph type="ftr" sz="quarter" idx="11"/>
          </p:nvPr>
        </p:nvSpPr>
        <p:spPr/>
        <p:txBody>
          <a:bodyPr/>
          <a:lstStyle/>
          <a:p>
            <a:r>
              <a:rPr kumimoji="1" lang="en-US" altLang="ja-JP"/>
              <a:t>2021-05-10 </a:t>
            </a:r>
            <a:r>
              <a:rPr kumimoji="1" lang="ja-JP" altLang="en-US"/>
              <a:t>会議資料</a:t>
            </a:r>
          </a:p>
        </p:txBody>
      </p:sp>
      <p:sp>
        <p:nvSpPr>
          <p:cNvPr id="6" name="スライド番号プレースホルダー 5"/>
          <p:cNvSpPr>
            <a:spLocks noGrp="1"/>
          </p:cNvSpPr>
          <p:nvPr>
            <p:ph type="sldNum" sz="quarter" idx="12"/>
          </p:nvPr>
        </p:nvSpPr>
        <p:spPr/>
        <p:txBody>
          <a:bodyPr/>
          <a:lstStyle/>
          <a:p>
            <a:fld id="{CD4954B8-90A2-164A-BDFC-DAD429FBFF30}" type="slidenum">
              <a:rPr kumimoji="1" lang="ja-JP" altLang="en-US" smtClean="0"/>
              <a:t>‹#›</a:t>
            </a:fld>
            <a:endParaRPr kumimoji="1" lang="ja-JP" altLang="en-US"/>
          </a:p>
        </p:txBody>
      </p:sp>
    </p:spTree>
    <p:extLst>
      <p:ext uri="{BB962C8B-B14F-4D97-AF65-F5344CB8AC3E}">
        <p14:creationId xmlns:p14="http://schemas.microsoft.com/office/powerpoint/2010/main" val="360563495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lvl1pPr>
              <a:defRPr sz="3323" b="0" i="0">
                <a:latin typeface="BIZ UDPGothic" panose="020B0400000000000000" pitchFamily="34" charset="-128"/>
                <a:ea typeface="BIZ UDPGothic" panose="020B0400000000000000" pitchFamily="34" charset="-128"/>
              </a:defRPr>
            </a:lvl1pPr>
          </a:lstStyle>
          <a:p>
            <a:r>
              <a:rPr kumimoji="1" lang="ja-JP" altLang="en-US"/>
              <a:t>マスター タイトルの書式設定</a:t>
            </a:r>
          </a:p>
        </p:txBody>
      </p:sp>
      <p:sp>
        <p:nvSpPr>
          <p:cNvPr id="3" name="コンテンツ プレースホルダー 2"/>
          <p:cNvSpPr>
            <a:spLocks noGrp="1"/>
          </p:cNvSpPr>
          <p:nvPr>
            <p:ph idx="1"/>
          </p:nvPr>
        </p:nvSpPr>
        <p:spPr/>
        <p:txBody>
          <a:bodyPr/>
          <a:lstStyle>
            <a:lvl1pPr>
              <a:defRPr b="0" i="0">
                <a:solidFill>
                  <a:schemeClr val="tx2">
                    <a:lumMod val="75000"/>
                  </a:schemeClr>
                </a:solidFill>
                <a:latin typeface="BIZ UDPGothic" panose="020B0400000000000000" pitchFamily="34" charset="-128"/>
                <a:ea typeface="BIZ UDPGothic" panose="020B0400000000000000" pitchFamily="34" charset="-128"/>
              </a:defRPr>
            </a:lvl1pPr>
            <a:lvl2pPr>
              <a:defRPr b="0" i="0">
                <a:solidFill>
                  <a:schemeClr val="tx2">
                    <a:lumMod val="75000"/>
                  </a:schemeClr>
                </a:solidFill>
                <a:latin typeface="BIZ UDPGothic" panose="020B0400000000000000" pitchFamily="34" charset="-128"/>
                <a:ea typeface="BIZ UDPGothic" panose="020B0400000000000000" pitchFamily="34" charset="-128"/>
              </a:defRPr>
            </a:lvl2pPr>
            <a:lvl3pPr>
              <a:defRPr b="0" i="0">
                <a:solidFill>
                  <a:schemeClr val="tx2">
                    <a:lumMod val="75000"/>
                  </a:schemeClr>
                </a:solidFill>
                <a:latin typeface="BIZ UDPGothic" panose="020B0400000000000000" pitchFamily="34" charset="-128"/>
                <a:ea typeface="BIZ UDPGothic" panose="020B0400000000000000" pitchFamily="34" charset="-128"/>
              </a:defRPr>
            </a:lvl3pPr>
            <a:lvl4pPr>
              <a:defRPr b="0" i="0">
                <a:solidFill>
                  <a:schemeClr val="tx2">
                    <a:lumMod val="75000"/>
                  </a:schemeClr>
                </a:solidFill>
                <a:latin typeface="BIZ UDPGothic" panose="020B0400000000000000" pitchFamily="34" charset="-128"/>
                <a:ea typeface="BIZ UDPGothic" panose="020B0400000000000000" pitchFamily="34" charset="-128"/>
              </a:defRPr>
            </a:lvl4pPr>
            <a:lvl5pPr>
              <a:defRPr b="0" i="0">
                <a:solidFill>
                  <a:schemeClr val="tx2">
                    <a:lumMod val="75000"/>
                  </a:schemeClr>
                </a:solidFill>
                <a:latin typeface="BIZ UDPGothic" panose="020B0400000000000000" pitchFamily="34" charset="-128"/>
                <a:ea typeface="BIZ UDPGothic" panose="020B0400000000000000" pitchFamily="34" charset="-128"/>
              </a:defRPr>
            </a:lvl5pPr>
          </a:lstStyle>
          <a:p>
            <a:pPr lvl="0"/>
            <a:r>
              <a:rPr kumimoji="1" lang="ja-JP" altLang="en-US"/>
              <a:t>マスター テキストの書式設定</a:t>
            </a:r>
          </a:p>
          <a:p>
            <a:pPr lvl="1"/>
            <a:r>
              <a:rPr kumimoji="1" lang="ja-JP" altLang="en-US"/>
              <a:t>第 </a:t>
            </a:r>
            <a:r>
              <a:rPr kumimoji="1" lang="en-US" altLang="ja-JP" dirty="0"/>
              <a:t>2 </a:t>
            </a:r>
            <a:r>
              <a:rPr kumimoji="1" lang="ja-JP" altLang="en-US"/>
              <a:t>レベル</a:t>
            </a:r>
          </a:p>
          <a:p>
            <a:pPr lvl="2"/>
            <a:r>
              <a:rPr kumimoji="1" lang="ja-JP" altLang="en-US"/>
              <a:t>第 </a:t>
            </a:r>
            <a:r>
              <a:rPr kumimoji="1" lang="en-US" altLang="ja-JP" dirty="0"/>
              <a:t>3 </a:t>
            </a:r>
            <a:r>
              <a:rPr kumimoji="1" lang="ja-JP" altLang="en-US"/>
              <a:t>レベル</a:t>
            </a:r>
          </a:p>
          <a:p>
            <a:pPr lvl="3"/>
            <a:r>
              <a:rPr kumimoji="1" lang="ja-JP" altLang="en-US"/>
              <a:t>第 </a:t>
            </a:r>
            <a:r>
              <a:rPr kumimoji="1" lang="en-US" altLang="ja-JP" dirty="0"/>
              <a:t>4 </a:t>
            </a:r>
            <a:r>
              <a:rPr kumimoji="1" lang="ja-JP" altLang="en-US"/>
              <a:t>レベル</a:t>
            </a:r>
          </a:p>
          <a:p>
            <a:pPr lvl="4"/>
            <a:r>
              <a:rPr kumimoji="1" lang="ja-JP" altLang="en-US"/>
              <a:t>第 </a:t>
            </a:r>
            <a:r>
              <a:rPr kumimoji="1" lang="en-US" altLang="ja-JP" dirty="0"/>
              <a:t>5 </a:t>
            </a:r>
            <a:r>
              <a:rPr kumimoji="1" lang="ja-JP" altLang="en-US"/>
              <a:t>レベル</a:t>
            </a:r>
          </a:p>
        </p:txBody>
      </p:sp>
      <p:sp>
        <p:nvSpPr>
          <p:cNvPr id="4" name="日付プレースホルダー 3"/>
          <p:cNvSpPr>
            <a:spLocks noGrp="1"/>
          </p:cNvSpPr>
          <p:nvPr>
            <p:ph type="dt" sz="half" idx="10"/>
          </p:nvPr>
        </p:nvSpPr>
        <p:spPr/>
        <p:txBody>
          <a:bodyPr/>
          <a:lstStyle/>
          <a:p>
            <a:fld id="{05C9B2F2-F486-524D-82FC-F6BB1E8E6BB0}" type="datetime1">
              <a:rPr kumimoji="1" lang="ja-JP" altLang="en-US" smtClean="0"/>
              <a:t>2024/4/5</a:t>
            </a:fld>
            <a:endParaRPr kumimoji="1" lang="ja-JP" altLang="en-US"/>
          </a:p>
        </p:txBody>
      </p:sp>
      <p:sp>
        <p:nvSpPr>
          <p:cNvPr id="5" name="フッター プレースホルダー 4"/>
          <p:cNvSpPr>
            <a:spLocks noGrp="1"/>
          </p:cNvSpPr>
          <p:nvPr>
            <p:ph type="ftr" sz="quarter" idx="11"/>
          </p:nvPr>
        </p:nvSpPr>
        <p:spPr/>
        <p:txBody>
          <a:bodyPr/>
          <a:lstStyle/>
          <a:p>
            <a:r>
              <a:rPr kumimoji="1" lang="en-US" altLang="ja-JP"/>
              <a:t>2021-05-10 </a:t>
            </a:r>
            <a:r>
              <a:rPr kumimoji="1" lang="ja-JP" altLang="en-US"/>
              <a:t>会議資料</a:t>
            </a:r>
          </a:p>
        </p:txBody>
      </p:sp>
      <p:sp>
        <p:nvSpPr>
          <p:cNvPr id="6" name="スライド番号プレースホルダー 5"/>
          <p:cNvSpPr>
            <a:spLocks noGrp="1"/>
          </p:cNvSpPr>
          <p:nvPr>
            <p:ph type="sldNum" sz="quarter" idx="12"/>
          </p:nvPr>
        </p:nvSpPr>
        <p:spPr/>
        <p:txBody>
          <a:bodyPr/>
          <a:lstStyle/>
          <a:p>
            <a:fld id="{CD4954B8-90A2-164A-BDFC-DAD429FBFF30}" type="slidenum">
              <a:rPr kumimoji="1" lang="ja-JP" altLang="en-US" smtClean="0"/>
              <a:t>‹#›</a:t>
            </a:fld>
            <a:endParaRPr kumimoji="1" lang="ja-JP" altLang="en-US"/>
          </a:p>
        </p:txBody>
      </p:sp>
    </p:spTree>
    <p:extLst>
      <p:ext uri="{BB962C8B-B14F-4D97-AF65-F5344CB8AC3E}">
        <p14:creationId xmlns:p14="http://schemas.microsoft.com/office/powerpoint/2010/main" val="297451329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2_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628651" y="365127"/>
            <a:ext cx="2299987" cy="1325563"/>
          </a:xfrm>
        </p:spPr>
        <p:txBody>
          <a:bodyPr>
            <a:noAutofit/>
          </a:bodyPr>
          <a:lstStyle>
            <a:lvl1pPr>
              <a:defRPr sz="2585" b="0" i="0">
                <a:latin typeface="BIZ UDPGothic" panose="020B0400000000000000" pitchFamily="34" charset="-128"/>
                <a:ea typeface="BIZ UDPGothic" panose="020B0400000000000000" pitchFamily="34" charset="-128"/>
              </a:defRPr>
            </a:lvl1pPr>
          </a:lstStyle>
          <a:p>
            <a:r>
              <a:rPr kumimoji="1" lang="ja-JP" altLang="en-US"/>
              <a:t>マスター タイトルの書式設定</a:t>
            </a:r>
          </a:p>
        </p:txBody>
      </p:sp>
      <p:sp>
        <p:nvSpPr>
          <p:cNvPr id="3" name="コンテンツ プレースホルダー 2"/>
          <p:cNvSpPr>
            <a:spLocks noGrp="1"/>
          </p:cNvSpPr>
          <p:nvPr>
            <p:ph idx="1"/>
          </p:nvPr>
        </p:nvSpPr>
        <p:spPr>
          <a:xfrm>
            <a:off x="3133260" y="365127"/>
            <a:ext cx="5382091" cy="5811837"/>
          </a:xfrm>
        </p:spPr>
        <p:txBody>
          <a:bodyPr/>
          <a:lstStyle>
            <a:lvl1pPr>
              <a:defRPr b="0" i="0">
                <a:latin typeface="BIZ UDPGothic" panose="020B0400000000000000" pitchFamily="34" charset="-128"/>
                <a:ea typeface="BIZ UDPGothic" panose="020B0400000000000000" pitchFamily="34" charset="-128"/>
              </a:defRPr>
            </a:lvl1pPr>
            <a:lvl2pPr>
              <a:defRPr b="0" i="0">
                <a:latin typeface="BIZ UDPGothic" panose="020B0400000000000000" pitchFamily="34" charset="-128"/>
                <a:ea typeface="BIZ UDPGothic" panose="020B0400000000000000" pitchFamily="34" charset="-128"/>
              </a:defRPr>
            </a:lvl2pPr>
            <a:lvl3pPr>
              <a:defRPr b="0" i="0">
                <a:latin typeface="BIZ UDPGothic" panose="020B0400000000000000" pitchFamily="34" charset="-128"/>
                <a:ea typeface="BIZ UDPGothic" panose="020B0400000000000000" pitchFamily="34" charset="-128"/>
              </a:defRPr>
            </a:lvl3pPr>
            <a:lvl4pPr>
              <a:defRPr b="0" i="0">
                <a:latin typeface="BIZ UDPGothic" panose="020B0400000000000000" pitchFamily="34" charset="-128"/>
                <a:ea typeface="BIZ UDPGothic" panose="020B0400000000000000" pitchFamily="34" charset="-128"/>
              </a:defRPr>
            </a:lvl4pPr>
            <a:lvl5pPr>
              <a:defRPr b="0" i="0">
                <a:latin typeface="BIZ UDPGothic" panose="020B0400000000000000" pitchFamily="34" charset="-128"/>
                <a:ea typeface="BIZ UDPGothic" panose="020B0400000000000000" pitchFamily="34" charset="-128"/>
              </a:defRPr>
            </a:lvl5pPr>
          </a:lstStyle>
          <a:p>
            <a:pPr lvl="0"/>
            <a:r>
              <a:rPr kumimoji="1" lang="ja-JP" altLang="en-US"/>
              <a:t>マスター テキストの書式設定</a:t>
            </a:r>
          </a:p>
          <a:p>
            <a:pPr lvl="1"/>
            <a:r>
              <a:rPr kumimoji="1" lang="ja-JP" altLang="en-US"/>
              <a:t>第 </a:t>
            </a:r>
            <a:r>
              <a:rPr kumimoji="1" lang="en-US" altLang="ja-JP" dirty="0"/>
              <a:t>2 </a:t>
            </a:r>
            <a:r>
              <a:rPr kumimoji="1" lang="ja-JP" altLang="en-US"/>
              <a:t>レベル</a:t>
            </a:r>
          </a:p>
          <a:p>
            <a:pPr lvl="2"/>
            <a:r>
              <a:rPr kumimoji="1" lang="ja-JP" altLang="en-US"/>
              <a:t>第 </a:t>
            </a:r>
            <a:r>
              <a:rPr kumimoji="1" lang="en-US" altLang="ja-JP" dirty="0"/>
              <a:t>3 </a:t>
            </a:r>
            <a:r>
              <a:rPr kumimoji="1" lang="ja-JP" altLang="en-US"/>
              <a:t>レベル</a:t>
            </a:r>
          </a:p>
          <a:p>
            <a:pPr lvl="3"/>
            <a:r>
              <a:rPr kumimoji="1" lang="ja-JP" altLang="en-US"/>
              <a:t>第 </a:t>
            </a:r>
            <a:r>
              <a:rPr kumimoji="1" lang="en-US" altLang="ja-JP" dirty="0"/>
              <a:t>4 </a:t>
            </a:r>
            <a:r>
              <a:rPr kumimoji="1" lang="ja-JP" altLang="en-US"/>
              <a:t>レベル</a:t>
            </a:r>
          </a:p>
          <a:p>
            <a:pPr lvl="4"/>
            <a:r>
              <a:rPr kumimoji="1" lang="ja-JP" altLang="en-US"/>
              <a:t>第 </a:t>
            </a:r>
            <a:r>
              <a:rPr kumimoji="1" lang="en-US" altLang="ja-JP" dirty="0"/>
              <a:t>5 </a:t>
            </a:r>
            <a:r>
              <a:rPr kumimoji="1" lang="ja-JP" altLang="en-US"/>
              <a:t>レベル</a:t>
            </a:r>
          </a:p>
        </p:txBody>
      </p:sp>
      <p:sp>
        <p:nvSpPr>
          <p:cNvPr id="4" name="日付プレースホルダー 3"/>
          <p:cNvSpPr>
            <a:spLocks noGrp="1"/>
          </p:cNvSpPr>
          <p:nvPr>
            <p:ph type="dt" sz="half" idx="10"/>
          </p:nvPr>
        </p:nvSpPr>
        <p:spPr/>
        <p:txBody>
          <a:bodyPr/>
          <a:lstStyle/>
          <a:p>
            <a:fld id="{A5B05CE5-5C64-C342-A049-5682898BFDBE}" type="datetime1">
              <a:rPr kumimoji="1" lang="ja-JP" altLang="en-US" smtClean="0"/>
              <a:t>2024/4/5</a:t>
            </a:fld>
            <a:endParaRPr kumimoji="1" lang="ja-JP" altLang="en-US"/>
          </a:p>
        </p:txBody>
      </p:sp>
      <p:sp>
        <p:nvSpPr>
          <p:cNvPr id="5" name="フッター プレースホルダー 4"/>
          <p:cNvSpPr>
            <a:spLocks noGrp="1"/>
          </p:cNvSpPr>
          <p:nvPr>
            <p:ph type="ftr" sz="quarter" idx="11"/>
          </p:nvPr>
        </p:nvSpPr>
        <p:spPr/>
        <p:txBody>
          <a:bodyPr/>
          <a:lstStyle/>
          <a:p>
            <a:r>
              <a:rPr kumimoji="1" lang="en-US" altLang="ja-JP"/>
              <a:t>2021-05-10 </a:t>
            </a:r>
            <a:r>
              <a:rPr kumimoji="1" lang="ja-JP" altLang="en-US"/>
              <a:t>会議資料</a:t>
            </a:r>
          </a:p>
        </p:txBody>
      </p:sp>
      <p:sp>
        <p:nvSpPr>
          <p:cNvPr id="6" name="スライド番号プレースホルダー 5"/>
          <p:cNvSpPr>
            <a:spLocks noGrp="1"/>
          </p:cNvSpPr>
          <p:nvPr>
            <p:ph type="sldNum" sz="quarter" idx="12"/>
          </p:nvPr>
        </p:nvSpPr>
        <p:spPr/>
        <p:txBody>
          <a:bodyPr/>
          <a:lstStyle/>
          <a:p>
            <a:fld id="{CD4954B8-90A2-164A-BDFC-DAD429FBFF30}" type="slidenum">
              <a:rPr kumimoji="1" lang="ja-JP" altLang="en-US" smtClean="0"/>
              <a:t>‹#›</a:t>
            </a:fld>
            <a:endParaRPr kumimoji="1" lang="ja-JP" altLang="en-US"/>
          </a:p>
        </p:txBody>
      </p:sp>
      <p:sp>
        <p:nvSpPr>
          <p:cNvPr id="7" name="コンテンツ プレースホルダー 2">
            <a:extLst>
              <a:ext uri="{FF2B5EF4-FFF2-40B4-BE49-F238E27FC236}">
                <a16:creationId xmlns:a16="http://schemas.microsoft.com/office/drawing/2014/main" id="{95EE572F-79DF-E44D-BA4A-518C6261735D}"/>
              </a:ext>
            </a:extLst>
          </p:cNvPr>
          <p:cNvSpPr>
            <a:spLocks noGrp="1"/>
          </p:cNvSpPr>
          <p:nvPr>
            <p:ph idx="13"/>
          </p:nvPr>
        </p:nvSpPr>
        <p:spPr>
          <a:xfrm>
            <a:off x="628651" y="1936895"/>
            <a:ext cx="2299988" cy="4240068"/>
          </a:xfrm>
        </p:spPr>
        <p:txBody>
          <a:bodyPr/>
          <a:lstStyle>
            <a:lvl1pPr>
              <a:defRPr b="0" i="0">
                <a:latin typeface="BIZ UDPGothic" panose="020B0400000000000000" pitchFamily="34" charset="-128"/>
                <a:ea typeface="BIZ UDPGothic" panose="020B0400000000000000" pitchFamily="34" charset="-128"/>
              </a:defRPr>
            </a:lvl1pPr>
            <a:lvl2pPr>
              <a:defRPr b="0" i="0">
                <a:latin typeface="BIZ UDPGothic" panose="020B0400000000000000" pitchFamily="34" charset="-128"/>
                <a:ea typeface="BIZ UDPGothic" panose="020B0400000000000000" pitchFamily="34" charset="-128"/>
              </a:defRPr>
            </a:lvl2pPr>
            <a:lvl3pPr>
              <a:defRPr b="0" i="0">
                <a:latin typeface="BIZ UDPGothic" panose="020B0400000000000000" pitchFamily="34" charset="-128"/>
                <a:ea typeface="BIZ UDPGothic" panose="020B0400000000000000" pitchFamily="34" charset="-128"/>
              </a:defRPr>
            </a:lvl3pPr>
            <a:lvl4pPr>
              <a:defRPr b="0" i="0">
                <a:latin typeface="BIZ UDPGothic" panose="020B0400000000000000" pitchFamily="34" charset="-128"/>
                <a:ea typeface="BIZ UDPGothic" panose="020B0400000000000000" pitchFamily="34" charset="-128"/>
              </a:defRPr>
            </a:lvl4pPr>
            <a:lvl5pPr>
              <a:defRPr b="0" i="0">
                <a:latin typeface="BIZ UDPGothic" panose="020B0400000000000000" pitchFamily="34" charset="-128"/>
                <a:ea typeface="BIZ UDPGothic" panose="020B0400000000000000" pitchFamily="34" charset="-128"/>
              </a:defRPr>
            </a:lvl5pPr>
          </a:lstStyle>
          <a:p>
            <a:pPr lvl="0"/>
            <a:r>
              <a:rPr kumimoji="1" lang="ja-JP" altLang="en-US"/>
              <a:t>マスター テキストの書式設定</a:t>
            </a:r>
          </a:p>
          <a:p>
            <a:pPr lvl="1"/>
            <a:r>
              <a:rPr kumimoji="1" lang="ja-JP" altLang="en-US"/>
              <a:t>第 </a:t>
            </a:r>
            <a:r>
              <a:rPr kumimoji="1" lang="en-US" altLang="ja-JP" dirty="0"/>
              <a:t>2 </a:t>
            </a:r>
            <a:r>
              <a:rPr kumimoji="1" lang="ja-JP" altLang="en-US"/>
              <a:t>レベル</a:t>
            </a:r>
          </a:p>
          <a:p>
            <a:pPr lvl="2"/>
            <a:r>
              <a:rPr kumimoji="1" lang="ja-JP" altLang="en-US"/>
              <a:t>第 </a:t>
            </a:r>
            <a:r>
              <a:rPr kumimoji="1" lang="en-US" altLang="ja-JP" dirty="0"/>
              <a:t>3 </a:t>
            </a:r>
            <a:r>
              <a:rPr kumimoji="1" lang="ja-JP" altLang="en-US"/>
              <a:t>レベル</a:t>
            </a:r>
          </a:p>
          <a:p>
            <a:pPr lvl="3"/>
            <a:r>
              <a:rPr kumimoji="1" lang="ja-JP" altLang="en-US"/>
              <a:t>第 </a:t>
            </a:r>
            <a:r>
              <a:rPr kumimoji="1" lang="en-US" altLang="ja-JP" dirty="0"/>
              <a:t>4 </a:t>
            </a:r>
            <a:r>
              <a:rPr kumimoji="1" lang="ja-JP" altLang="en-US"/>
              <a:t>レベル</a:t>
            </a:r>
          </a:p>
          <a:p>
            <a:pPr lvl="4"/>
            <a:r>
              <a:rPr kumimoji="1" lang="ja-JP" altLang="en-US"/>
              <a:t>第 </a:t>
            </a:r>
            <a:r>
              <a:rPr kumimoji="1" lang="en-US" altLang="ja-JP" dirty="0"/>
              <a:t>5 </a:t>
            </a:r>
            <a:r>
              <a:rPr kumimoji="1" lang="ja-JP" altLang="en-US"/>
              <a:t>レベル</a:t>
            </a:r>
          </a:p>
        </p:txBody>
      </p:sp>
    </p:spTree>
    <p:extLst>
      <p:ext uri="{BB962C8B-B14F-4D97-AF65-F5344CB8AC3E}">
        <p14:creationId xmlns:p14="http://schemas.microsoft.com/office/powerpoint/2010/main" val="149688428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_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628651" y="365127"/>
            <a:ext cx="2299987" cy="1325563"/>
          </a:xfrm>
        </p:spPr>
        <p:txBody>
          <a:bodyPr>
            <a:noAutofit/>
          </a:bodyPr>
          <a:lstStyle>
            <a:lvl1pPr>
              <a:defRPr sz="2585" b="0" i="0">
                <a:latin typeface="BIZ UDPGothic" panose="020B0400000000000000" pitchFamily="34" charset="-128"/>
                <a:ea typeface="BIZ UDPGothic" panose="020B0400000000000000" pitchFamily="34" charset="-128"/>
              </a:defRPr>
            </a:lvl1pPr>
          </a:lstStyle>
          <a:p>
            <a:r>
              <a:rPr kumimoji="1" lang="ja-JP" altLang="en-US"/>
              <a:t>マスター タイトルの書式設定</a:t>
            </a:r>
          </a:p>
        </p:txBody>
      </p:sp>
      <p:sp>
        <p:nvSpPr>
          <p:cNvPr id="3" name="コンテンツ プレースホルダー 2"/>
          <p:cNvSpPr>
            <a:spLocks noGrp="1"/>
          </p:cNvSpPr>
          <p:nvPr>
            <p:ph idx="1"/>
          </p:nvPr>
        </p:nvSpPr>
        <p:spPr>
          <a:xfrm>
            <a:off x="3133260" y="365127"/>
            <a:ext cx="5382091" cy="5811837"/>
          </a:xfrm>
        </p:spPr>
        <p:txBody>
          <a:bodyPr/>
          <a:lstStyle>
            <a:lvl1pPr>
              <a:defRPr b="0" i="0">
                <a:latin typeface="BIZ UDPGothic" panose="020B0400000000000000" pitchFamily="34" charset="-128"/>
                <a:ea typeface="BIZ UDPGothic" panose="020B0400000000000000" pitchFamily="34" charset="-128"/>
              </a:defRPr>
            </a:lvl1pPr>
            <a:lvl2pPr>
              <a:defRPr b="0" i="0">
                <a:latin typeface="BIZ UDPGothic" panose="020B0400000000000000" pitchFamily="34" charset="-128"/>
                <a:ea typeface="BIZ UDPGothic" panose="020B0400000000000000" pitchFamily="34" charset="-128"/>
              </a:defRPr>
            </a:lvl2pPr>
            <a:lvl3pPr>
              <a:defRPr b="0" i="0">
                <a:latin typeface="BIZ UDPGothic" panose="020B0400000000000000" pitchFamily="34" charset="-128"/>
                <a:ea typeface="BIZ UDPGothic" panose="020B0400000000000000" pitchFamily="34" charset="-128"/>
              </a:defRPr>
            </a:lvl3pPr>
            <a:lvl4pPr>
              <a:defRPr b="0" i="0">
                <a:latin typeface="BIZ UDPGothic" panose="020B0400000000000000" pitchFamily="34" charset="-128"/>
                <a:ea typeface="BIZ UDPGothic" panose="020B0400000000000000" pitchFamily="34" charset="-128"/>
              </a:defRPr>
            </a:lvl4pPr>
            <a:lvl5pPr>
              <a:defRPr b="0" i="0">
                <a:latin typeface="BIZ UDPGothic" panose="020B0400000000000000" pitchFamily="34" charset="-128"/>
                <a:ea typeface="BIZ UDPGothic" panose="020B0400000000000000" pitchFamily="34" charset="-128"/>
              </a:defRPr>
            </a:lvl5pPr>
          </a:lstStyle>
          <a:p>
            <a:pPr lvl="0"/>
            <a:r>
              <a:rPr kumimoji="1" lang="ja-JP" altLang="en-US"/>
              <a:t>マスター テキストの書式設定</a:t>
            </a:r>
          </a:p>
          <a:p>
            <a:pPr lvl="1"/>
            <a:r>
              <a:rPr kumimoji="1" lang="ja-JP" altLang="en-US"/>
              <a:t>第 </a:t>
            </a:r>
            <a:r>
              <a:rPr kumimoji="1" lang="en-US" altLang="ja-JP" dirty="0"/>
              <a:t>2 </a:t>
            </a:r>
            <a:r>
              <a:rPr kumimoji="1" lang="ja-JP" altLang="en-US"/>
              <a:t>レベル</a:t>
            </a:r>
          </a:p>
          <a:p>
            <a:pPr lvl="2"/>
            <a:r>
              <a:rPr kumimoji="1" lang="ja-JP" altLang="en-US"/>
              <a:t>第 </a:t>
            </a:r>
            <a:r>
              <a:rPr kumimoji="1" lang="en-US" altLang="ja-JP" dirty="0"/>
              <a:t>3 </a:t>
            </a:r>
            <a:r>
              <a:rPr kumimoji="1" lang="ja-JP" altLang="en-US"/>
              <a:t>レベル</a:t>
            </a:r>
          </a:p>
          <a:p>
            <a:pPr lvl="3"/>
            <a:r>
              <a:rPr kumimoji="1" lang="ja-JP" altLang="en-US"/>
              <a:t>第 </a:t>
            </a:r>
            <a:r>
              <a:rPr kumimoji="1" lang="en-US" altLang="ja-JP" dirty="0"/>
              <a:t>4 </a:t>
            </a:r>
            <a:r>
              <a:rPr kumimoji="1" lang="ja-JP" altLang="en-US"/>
              <a:t>レベル</a:t>
            </a:r>
          </a:p>
          <a:p>
            <a:pPr lvl="4"/>
            <a:r>
              <a:rPr kumimoji="1" lang="ja-JP" altLang="en-US"/>
              <a:t>第 </a:t>
            </a:r>
            <a:r>
              <a:rPr kumimoji="1" lang="en-US" altLang="ja-JP" dirty="0"/>
              <a:t>5 </a:t>
            </a:r>
            <a:r>
              <a:rPr kumimoji="1" lang="ja-JP" altLang="en-US"/>
              <a:t>レベル</a:t>
            </a:r>
          </a:p>
        </p:txBody>
      </p:sp>
      <p:sp>
        <p:nvSpPr>
          <p:cNvPr id="4" name="日付プレースホルダー 3"/>
          <p:cNvSpPr>
            <a:spLocks noGrp="1"/>
          </p:cNvSpPr>
          <p:nvPr>
            <p:ph type="dt" sz="half" idx="10"/>
          </p:nvPr>
        </p:nvSpPr>
        <p:spPr/>
        <p:txBody>
          <a:bodyPr/>
          <a:lstStyle/>
          <a:p>
            <a:fld id="{E41B0E85-18D5-2745-BBDC-CA2DAD11C6DC}" type="datetime1">
              <a:rPr kumimoji="1" lang="ja-JP" altLang="en-US" smtClean="0"/>
              <a:t>2024/4/5</a:t>
            </a:fld>
            <a:endParaRPr kumimoji="1" lang="ja-JP" altLang="en-US"/>
          </a:p>
        </p:txBody>
      </p:sp>
      <p:sp>
        <p:nvSpPr>
          <p:cNvPr id="5" name="フッター プレースホルダー 4"/>
          <p:cNvSpPr>
            <a:spLocks noGrp="1"/>
          </p:cNvSpPr>
          <p:nvPr>
            <p:ph type="ftr" sz="quarter" idx="11"/>
          </p:nvPr>
        </p:nvSpPr>
        <p:spPr/>
        <p:txBody>
          <a:bodyPr/>
          <a:lstStyle/>
          <a:p>
            <a:r>
              <a:rPr kumimoji="1" lang="en-US" altLang="ja-JP"/>
              <a:t>2021-05-10 </a:t>
            </a:r>
            <a:r>
              <a:rPr kumimoji="1" lang="ja-JP" altLang="en-US"/>
              <a:t>会議資料</a:t>
            </a:r>
          </a:p>
        </p:txBody>
      </p:sp>
      <p:sp>
        <p:nvSpPr>
          <p:cNvPr id="6" name="スライド番号プレースホルダー 5"/>
          <p:cNvSpPr>
            <a:spLocks noGrp="1"/>
          </p:cNvSpPr>
          <p:nvPr>
            <p:ph type="sldNum" sz="quarter" idx="12"/>
          </p:nvPr>
        </p:nvSpPr>
        <p:spPr/>
        <p:txBody>
          <a:bodyPr/>
          <a:lstStyle/>
          <a:p>
            <a:fld id="{CD4954B8-90A2-164A-BDFC-DAD429FBFF30}" type="slidenum">
              <a:rPr kumimoji="1" lang="ja-JP" altLang="en-US" smtClean="0"/>
              <a:t>‹#›</a:t>
            </a:fld>
            <a:endParaRPr kumimoji="1" lang="ja-JP" altLang="en-US"/>
          </a:p>
        </p:txBody>
      </p:sp>
      <p:sp>
        <p:nvSpPr>
          <p:cNvPr id="7" name="コンテンツ プレースホルダー 2">
            <a:extLst>
              <a:ext uri="{FF2B5EF4-FFF2-40B4-BE49-F238E27FC236}">
                <a16:creationId xmlns:a16="http://schemas.microsoft.com/office/drawing/2014/main" id="{95EE572F-79DF-E44D-BA4A-518C6261735D}"/>
              </a:ext>
            </a:extLst>
          </p:cNvPr>
          <p:cNvSpPr>
            <a:spLocks noGrp="1"/>
          </p:cNvSpPr>
          <p:nvPr>
            <p:ph idx="13"/>
          </p:nvPr>
        </p:nvSpPr>
        <p:spPr>
          <a:xfrm>
            <a:off x="628651" y="1936895"/>
            <a:ext cx="2299988" cy="2150196"/>
          </a:xfrm>
        </p:spPr>
        <p:txBody>
          <a:bodyPr/>
          <a:lstStyle>
            <a:lvl1pPr>
              <a:defRPr b="0" i="0">
                <a:latin typeface="BIZ UDPGothic" panose="020B0400000000000000" pitchFamily="34" charset="-128"/>
                <a:ea typeface="BIZ UDPGothic" panose="020B0400000000000000" pitchFamily="34" charset="-128"/>
              </a:defRPr>
            </a:lvl1pPr>
            <a:lvl2pPr>
              <a:defRPr b="0" i="0">
                <a:latin typeface="BIZ UDPGothic" panose="020B0400000000000000" pitchFamily="34" charset="-128"/>
                <a:ea typeface="BIZ UDPGothic" panose="020B0400000000000000" pitchFamily="34" charset="-128"/>
              </a:defRPr>
            </a:lvl2pPr>
            <a:lvl3pPr>
              <a:defRPr b="0" i="0">
                <a:latin typeface="BIZ UDPGothic" panose="020B0400000000000000" pitchFamily="34" charset="-128"/>
                <a:ea typeface="BIZ UDPGothic" panose="020B0400000000000000" pitchFamily="34" charset="-128"/>
              </a:defRPr>
            </a:lvl3pPr>
            <a:lvl4pPr>
              <a:defRPr b="0" i="0">
                <a:latin typeface="BIZ UDPGothic" panose="020B0400000000000000" pitchFamily="34" charset="-128"/>
                <a:ea typeface="BIZ UDPGothic" panose="020B0400000000000000" pitchFamily="34" charset="-128"/>
              </a:defRPr>
            </a:lvl4pPr>
            <a:lvl5pPr>
              <a:defRPr b="0" i="0">
                <a:latin typeface="BIZ UDPGothic" panose="020B0400000000000000" pitchFamily="34" charset="-128"/>
                <a:ea typeface="BIZ UDPGothic" panose="020B0400000000000000" pitchFamily="34" charset="-128"/>
              </a:defRPr>
            </a:lvl5pPr>
          </a:lstStyle>
          <a:p>
            <a:pPr lvl="0"/>
            <a:r>
              <a:rPr kumimoji="1" lang="ja-JP" altLang="en-US"/>
              <a:t>マスター テキストの書式設定</a:t>
            </a:r>
          </a:p>
          <a:p>
            <a:pPr lvl="1"/>
            <a:r>
              <a:rPr kumimoji="1" lang="ja-JP" altLang="en-US"/>
              <a:t>第 </a:t>
            </a:r>
            <a:r>
              <a:rPr kumimoji="1" lang="en-US" altLang="ja-JP" dirty="0"/>
              <a:t>2 </a:t>
            </a:r>
            <a:r>
              <a:rPr kumimoji="1" lang="ja-JP" altLang="en-US"/>
              <a:t>レベル</a:t>
            </a:r>
          </a:p>
          <a:p>
            <a:pPr lvl="2"/>
            <a:r>
              <a:rPr kumimoji="1" lang="ja-JP" altLang="en-US"/>
              <a:t>第 </a:t>
            </a:r>
            <a:r>
              <a:rPr kumimoji="1" lang="en-US" altLang="ja-JP" dirty="0"/>
              <a:t>3 </a:t>
            </a:r>
            <a:r>
              <a:rPr kumimoji="1" lang="ja-JP" altLang="en-US"/>
              <a:t>レベル</a:t>
            </a:r>
          </a:p>
          <a:p>
            <a:pPr lvl="3"/>
            <a:r>
              <a:rPr kumimoji="1" lang="ja-JP" altLang="en-US"/>
              <a:t>第 </a:t>
            </a:r>
            <a:r>
              <a:rPr kumimoji="1" lang="en-US" altLang="ja-JP" dirty="0"/>
              <a:t>4 </a:t>
            </a:r>
            <a:r>
              <a:rPr kumimoji="1" lang="ja-JP" altLang="en-US"/>
              <a:t>レベル</a:t>
            </a:r>
          </a:p>
          <a:p>
            <a:pPr lvl="4"/>
            <a:r>
              <a:rPr kumimoji="1" lang="ja-JP" altLang="en-US"/>
              <a:t>第 </a:t>
            </a:r>
            <a:r>
              <a:rPr kumimoji="1" lang="en-US" altLang="ja-JP" dirty="0"/>
              <a:t>5 </a:t>
            </a:r>
            <a:r>
              <a:rPr kumimoji="1" lang="ja-JP" altLang="en-US"/>
              <a:t>レベル</a:t>
            </a:r>
          </a:p>
        </p:txBody>
      </p:sp>
      <p:sp>
        <p:nvSpPr>
          <p:cNvPr id="8" name="コンテンツ プレースホルダー 2">
            <a:extLst>
              <a:ext uri="{FF2B5EF4-FFF2-40B4-BE49-F238E27FC236}">
                <a16:creationId xmlns:a16="http://schemas.microsoft.com/office/drawing/2014/main" id="{4F0A3618-EB2F-5546-86D9-28F8963EC917}"/>
              </a:ext>
            </a:extLst>
          </p:cNvPr>
          <p:cNvSpPr>
            <a:spLocks noGrp="1"/>
          </p:cNvSpPr>
          <p:nvPr>
            <p:ph idx="14"/>
          </p:nvPr>
        </p:nvSpPr>
        <p:spPr>
          <a:xfrm>
            <a:off x="628650" y="4220011"/>
            <a:ext cx="2299988" cy="1956953"/>
          </a:xfrm>
        </p:spPr>
        <p:txBody>
          <a:bodyPr/>
          <a:lstStyle>
            <a:lvl1pPr>
              <a:defRPr b="0" i="0">
                <a:latin typeface="BIZ UDPGothic" panose="020B0400000000000000" pitchFamily="34" charset="-128"/>
                <a:ea typeface="BIZ UDPGothic" panose="020B0400000000000000" pitchFamily="34" charset="-128"/>
              </a:defRPr>
            </a:lvl1pPr>
            <a:lvl2pPr>
              <a:defRPr b="0" i="0">
                <a:latin typeface="BIZ UDPGothic" panose="020B0400000000000000" pitchFamily="34" charset="-128"/>
                <a:ea typeface="BIZ UDPGothic" panose="020B0400000000000000" pitchFamily="34" charset="-128"/>
              </a:defRPr>
            </a:lvl2pPr>
            <a:lvl3pPr>
              <a:defRPr b="0" i="0">
                <a:latin typeface="BIZ UDPGothic" panose="020B0400000000000000" pitchFamily="34" charset="-128"/>
                <a:ea typeface="BIZ UDPGothic" panose="020B0400000000000000" pitchFamily="34" charset="-128"/>
              </a:defRPr>
            </a:lvl3pPr>
            <a:lvl4pPr>
              <a:defRPr b="0" i="0">
                <a:latin typeface="BIZ UDPGothic" panose="020B0400000000000000" pitchFamily="34" charset="-128"/>
                <a:ea typeface="BIZ UDPGothic" panose="020B0400000000000000" pitchFamily="34" charset="-128"/>
              </a:defRPr>
            </a:lvl4pPr>
            <a:lvl5pPr>
              <a:defRPr b="0" i="0">
                <a:latin typeface="BIZ UDPGothic" panose="020B0400000000000000" pitchFamily="34" charset="-128"/>
                <a:ea typeface="BIZ UDPGothic" panose="020B0400000000000000" pitchFamily="34" charset="-128"/>
              </a:defRPr>
            </a:lvl5pPr>
          </a:lstStyle>
          <a:p>
            <a:pPr lvl="0"/>
            <a:r>
              <a:rPr kumimoji="1" lang="ja-JP" altLang="en-US"/>
              <a:t>マスター テキストの書式設定</a:t>
            </a:r>
          </a:p>
          <a:p>
            <a:pPr lvl="1"/>
            <a:r>
              <a:rPr kumimoji="1" lang="ja-JP" altLang="en-US"/>
              <a:t>第 </a:t>
            </a:r>
            <a:r>
              <a:rPr kumimoji="1" lang="en-US" altLang="ja-JP" dirty="0"/>
              <a:t>2 </a:t>
            </a:r>
            <a:r>
              <a:rPr kumimoji="1" lang="ja-JP" altLang="en-US"/>
              <a:t>レベル</a:t>
            </a:r>
          </a:p>
          <a:p>
            <a:pPr lvl="2"/>
            <a:r>
              <a:rPr kumimoji="1" lang="ja-JP" altLang="en-US"/>
              <a:t>第 </a:t>
            </a:r>
            <a:r>
              <a:rPr kumimoji="1" lang="en-US" altLang="ja-JP" dirty="0"/>
              <a:t>3 </a:t>
            </a:r>
            <a:r>
              <a:rPr kumimoji="1" lang="ja-JP" altLang="en-US"/>
              <a:t>レベル</a:t>
            </a:r>
          </a:p>
          <a:p>
            <a:pPr lvl="3"/>
            <a:r>
              <a:rPr kumimoji="1" lang="ja-JP" altLang="en-US"/>
              <a:t>第 </a:t>
            </a:r>
            <a:r>
              <a:rPr kumimoji="1" lang="en-US" altLang="ja-JP" dirty="0"/>
              <a:t>4 </a:t>
            </a:r>
            <a:r>
              <a:rPr kumimoji="1" lang="ja-JP" altLang="en-US"/>
              <a:t>レベル</a:t>
            </a:r>
          </a:p>
          <a:p>
            <a:pPr lvl="4"/>
            <a:r>
              <a:rPr kumimoji="1" lang="ja-JP" altLang="en-US"/>
              <a:t>第 </a:t>
            </a:r>
            <a:r>
              <a:rPr kumimoji="1" lang="en-US" altLang="ja-JP" dirty="0"/>
              <a:t>5 </a:t>
            </a:r>
            <a:r>
              <a:rPr kumimoji="1" lang="ja-JP" altLang="en-US"/>
              <a:t>レベル</a:t>
            </a:r>
          </a:p>
        </p:txBody>
      </p:sp>
    </p:spTree>
    <p:extLst>
      <p:ext uri="{BB962C8B-B14F-4D97-AF65-F5344CB8AC3E}">
        <p14:creationId xmlns:p14="http://schemas.microsoft.com/office/powerpoint/2010/main" val="338129895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623888" y="1709740"/>
            <a:ext cx="7886700" cy="2852737"/>
          </a:xfrm>
        </p:spPr>
        <p:txBody>
          <a:bodyPr anchor="b"/>
          <a:lstStyle>
            <a:lvl1pPr>
              <a:defRPr sz="4500" b="0" i="0">
                <a:latin typeface="BIZ UDPGothic" panose="020B0400000000000000" pitchFamily="34" charset="-128"/>
                <a:ea typeface="BIZ UDPGothic" panose="020B0400000000000000" pitchFamily="34" charset="-128"/>
              </a:defRPr>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623888" y="4589465"/>
            <a:ext cx="7886700" cy="1500187"/>
          </a:xfrm>
        </p:spPr>
        <p:txBody>
          <a:bodyPr/>
          <a:lstStyle>
            <a:lvl1pPr marL="0" indent="0">
              <a:buNone/>
              <a:defRPr sz="1800" b="0" i="0">
                <a:solidFill>
                  <a:schemeClr val="tx1">
                    <a:tint val="75000"/>
                  </a:schemeClr>
                </a:solidFill>
                <a:latin typeface="BIZ UDPGothic" panose="020B0400000000000000" pitchFamily="34" charset="-128"/>
                <a:ea typeface="BIZ UDPGothic" panose="020B0400000000000000" pitchFamily="34" charset="-128"/>
              </a:defRPr>
            </a:lvl1pPr>
            <a:lvl2pPr marL="342909" indent="0">
              <a:buNone/>
              <a:defRPr sz="1500">
                <a:solidFill>
                  <a:schemeClr val="tx1">
                    <a:tint val="75000"/>
                  </a:schemeClr>
                </a:solidFill>
              </a:defRPr>
            </a:lvl2pPr>
            <a:lvl3pPr marL="685817" indent="0">
              <a:buNone/>
              <a:defRPr sz="1350">
                <a:solidFill>
                  <a:schemeClr val="tx1">
                    <a:tint val="75000"/>
                  </a:schemeClr>
                </a:solidFill>
              </a:defRPr>
            </a:lvl3pPr>
            <a:lvl4pPr marL="1028726" indent="0">
              <a:buNone/>
              <a:defRPr sz="1200">
                <a:solidFill>
                  <a:schemeClr val="tx1">
                    <a:tint val="75000"/>
                  </a:schemeClr>
                </a:solidFill>
              </a:defRPr>
            </a:lvl4pPr>
            <a:lvl5pPr marL="1371634" indent="0">
              <a:buNone/>
              <a:defRPr sz="1200">
                <a:solidFill>
                  <a:schemeClr val="tx1">
                    <a:tint val="75000"/>
                  </a:schemeClr>
                </a:solidFill>
              </a:defRPr>
            </a:lvl5pPr>
            <a:lvl6pPr marL="1714543" indent="0">
              <a:buNone/>
              <a:defRPr sz="1200">
                <a:solidFill>
                  <a:schemeClr val="tx1">
                    <a:tint val="75000"/>
                  </a:schemeClr>
                </a:solidFill>
              </a:defRPr>
            </a:lvl6pPr>
            <a:lvl7pPr marL="2057451" indent="0">
              <a:buNone/>
              <a:defRPr sz="1200">
                <a:solidFill>
                  <a:schemeClr val="tx1">
                    <a:tint val="75000"/>
                  </a:schemeClr>
                </a:solidFill>
              </a:defRPr>
            </a:lvl7pPr>
            <a:lvl8pPr marL="2400360" indent="0">
              <a:buNone/>
              <a:defRPr sz="1200">
                <a:solidFill>
                  <a:schemeClr val="tx1">
                    <a:tint val="75000"/>
                  </a:schemeClr>
                </a:solidFill>
              </a:defRPr>
            </a:lvl8pPr>
            <a:lvl9pPr marL="2743269" indent="0">
              <a:buNone/>
              <a:defRPr sz="1200">
                <a:solidFill>
                  <a:schemeClr val="tx1">
                    <a:tint val="75000"/>
                  </a:schemeClr>
                </a:solidFill>
              </a:defRPr>
            </a:lvl9pPr>
          </a:lstStyle>
          <a:p>
            <a:pPr lvl="0"/>
            <a:r>
              <a:rPr kumimoji="1" lang="ja-JP" altLang="en-US"/>
              <a:t>マスター テキストの書式設定</a:t>
            </a:r>
          </a:p>
        </p:txBody>
      </p:sp>
      <p:sp>
        <p:nvSpPr>
          <p:cNvPr id="4" name="日付プレースホルダー 3"/>
          <p:cNvSpPr>
            <a:spLocks noGrp="1"/>
          </p:cNvSpPr>
          <p:nvPr>
            <p:ph type="dt" sz="half" idx="10"/>
          </p:nvPr>
        </p:nvSpPr>
        <p:spPr/>
        <p:txBody>
          <a:bodyPr/>
          <a:lstStyle/>
          <a:p>
            <a:fld id="{571234EC-4557-1A48-801B-03D9D38D75AC}" type="datetime1">
              <a:rPr kumimoji="1" lang="ja-JP" altLang="en-US" smtClean="0"/>
              <a:t>2024/4/5</a:t>
            </a:fld>
            <a:endParaRPr kumimoji="1" lang="ja-JP" altLang="en-US"/>
          </a:p>
        </p:txBody>
      </p:sp>
      <p:sp>
        <p:nvSpPr>
          <p:cNvPr id="5" name="フッター プレースホルダー 4"/>
          <p:cNvSpPr>
            <a:spLocks noGrp="1"/>
          </p:cNvSpPr>
          <p:nvPr>
            <p:ph type="ftr" sz="quarter" idx="11"/>
          </p:nvPr>
        </p:nvSpPr>
        <p:spPr/>
        <p:txBody>
          <a:bodyPr/>
          <a:lstStyle/>
          <a:p>
            <a:r>
              <a:rPr kumimoji="1" lang="en-US" altLang="ja-JP"/>
              <a:t>2021-05-10 </a:t>
            </a:r>
            <a:r>
              <a:rPr kumimoji="1" lang="ja-JP" altLang="en-US"/>
              <a:t>会議資料</a:t>
            </a:r>
          </a:p>
        </p:txBody>
      </p:sp>
      <p:sp>
        <p:nvSpPr>
          <p:cNvPr id="6" name="スライド番号プレースホルダー 5"/>
          <p:cNvSpPr>
            <a:spLocks noGrp="1"/>
          </p:cNvSpPr>
          <p:nvPr>
            <p:ph type="sldNum" sz="quarter" idx="12"/>
          </p:nvPr>
        </p:nvSpPr>
        <p:spPr/>
        <p:txBody>
          <a:bodyPr/>
          <a:lstStyle/>
          <a:p>
            <a:fld id="{CD4954B8-90A2-164A-BDFC-DAD429FBFF30}" type="slidenum">
              <a:rPr kumimoji="1" lang="ja-JP" altLang="en-US" smtClean="0"/>
              <a:t>‹#›</a:t>
            </a:fld>
            <a:endParaRPr kumimoji="1" lang="ja-JP" altLang="en-US"/>
          </a:p>
        </p:txBody>
      </p:sp>
    </p:spTree>
    <p:extLst>
      <p:ext uri="{BB962C8B-B14F-4D97-AF65-F5344CB8AC3E}">
        <p14:creationId xmlns:p14="http://schemas.microsoft.com/office/powerpoint/2010/main" val="20912455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A15762D7-66FF-4005-BA0F-2DBAC526F363}" type="datetimeFigureOut">
              <a:rPr kumimoji="1" lang="ja-JP" altLang="en-US" smtClean="0"/>
              <a:t>2024/4/5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EB088E0-28D1-479C-AA40-4714DFF15783}" type="slidenum">
              <a:rPr kumimoji="1" lang="ja-JP" altLang="en-US" smtClean="0"/>
              <a:t>‹#›</a:t>
            </a:fld>
            <a:endParaRPr kumimoji="1" lang="ja-JP" altLang="en-US"/>
          </a:p>
        </p:txBody>
      </p:sp>
    </p:spTree>
    <p:extLst>
      <p:ext uri="{BB962C8B-B14F-4D97-AF65-F5344CB8AC3E}">
        <p14:creationId xmlns:p14="http://schemas.microsoft.com/office/powerpoint/2010/main" val="158726424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b="0" i="0">
                <a:latin typeface="BIZ UDPGothic" panose="020B0400000000000000" pitchFamily="34" charset="-128"/>
                <a:ea typeface="BIZ UDPGothic" panose="020B0400000000000000" pitchFamily="34" charset="-128"/>
              </a:defRPr>
            </a:lvl1pPr>
          </a:lstStyle>
          <a:p>
            <a:r>
              <a:rPr kumimoji="1" lang="ja-JP" altLang="en-US"/>
              <a:t>マスター タイトルの書式設定</a:t>
            </a:r>
          </a:p>
        </p:txBody>
      </p:sp>
      <p:sp>
        <p:nvSpPr>
          <p:cNvPr id="3" name="コンテンツ プレースホルダー 2"/>
          <p:cNvSpPr>
            <a:spLocks noGrp="1"/>
          </p:cNvSpPr>
          <p:nvPr>
            <p:ph sz="half" idx="1"/>
          </p:nvPr>
        </p:nvSpPr>
        <p:spPr>
          <a:xfrm>
            <a:off x="628650" y="1825625"/>
            <a:ext cx="3886200" cy="4351338"/>
          </a:xfrm>
        </p:spPr>
        <p:txBody>
          <a:bodyPr/>
          <a:lstStyle>
            <a:lvl1pPr>
              <a:defRPr b="0" i="0">
                <a:latin typeface="BIZ UDPGothic" panose="020B0400000000000000" pitchFamily="34" charset="-128"/>
                <a:ea typeface="BIZ UDPGothic" panose="020B0400000000000000" pitchFamily="34" charset="-128"/>
              </a:defRPr>
            </a:lvl1pPr>
            <a:lvl2pPr>
              <a:defRPr b="0" i="0">
                <a:latin typeface="BIZ UDPGothic" panose="020B0400000000000000" pitchFamily="34" charset="-128"/>
                <a:ea typeface="BIZ UDPGothic" panose="020B0400000000000000" pitchFamily="34" charset="-128"/>
              </a:defRPr>
            </a:lvl2pPr>
            <a:lvl3pPr>
              <a:defRPr b="0" i="0">
                <a:latin typeface="BIZ UDPGothic" panose="020B0400000000000000" pitchFamily="34" charset="-128"/>
                <a:ea typeface="BIZ UDPGothic" panose="020B0400000000000000" pitchFamily="34" charset="-128"/>
              </a:defRPr>
            </a:lvl3pPr>
            <a:lvl4pPr>
              <a:defRPr b="0" i="0">
                <a:latin typeface="BIZ UDPGothic" panose="020B0400000000000000" pitchFamily="34" charset="-128"/>
                <a:ea typeface="BIZ UDPGothic" panose="020B0400000000000000" pitchFamily="34" charset="-128"/>
              </a:defRPr>
            </a:lvl4pPr>
            <a:lvl5pPr>
              <a:defRPr b="0" i="0">
                <a:latin typeface="BIZ UDPGothic" panose="020B0400000000000000" pitchFamily="34" charset="-128"/>
                <a:ea typeface="BIZ UDPGothic" panose="020B0400000000000000" pitchFamily="34" charset="-128"/>
              </a:defRPr>
            </a:lvl5pPr>
          </a:lstStyle>
          <a:p>
            <a:pPr lvl="0"/>
            <a:r>
              <a:rPr kumimoji="1" lang="ja-JP" altLang="en-US"/>
              <a:t>マスター テキストの書式設定</a:t>
            </a:r>
          </a:p>
          <a:p>
            <a:pPr lvl="1"/>
            <a:r>
              <a:rPr kumimoji="1" lang="ja-JP" altLang="en-US"/>
              <a:t>第 </a:t>
            </a:r>
            <a:r>
              <a:rPr kumimoji="1" lang="en-US" altLang="ja-JP" dirty="0"/>
              <a:t>2 </a:t>
            </a:r>
            <a:r>
              <a:rPr kumimoji="1" lang="ja-JP" altLang="en-US"/>
              <a:t>レベル</a:t>
            </a:r>
          </a:p>
          <a:p>
            <a:pPr lvl="2"/>
            <a:r>
              <a:rPr kumimoji="1" lang="ja-JP" altLang="en-US"/>
              <a:t>第 </a:t>
            </a:r>
            <a:r>
              <a:rPr kumimoji="1" lang="en-US" altLang="ja-JP" dirty="0"/>
              <a:t>3 </a:t>
            </a:r>
            <a:r>
              <a:rPr kumimoji="1" lang="ja-JP" altLang="en-US"/>
              <a:t>レベル</a:t>
            </a:r>
          </a:p>
          <a:p>
            <a:pPr lvl="3"/>
            <a:r>
              <a:rPr kumimoji="1" lang="ja-JP" altLang="en-US"/>
              <a:t>第 </a:t>
            </a:r>
            <a:r>
              <a:rPr kumimoji="1" lang="en-US" altLang="ja-JP" dirty="0"/>
              <a:t>4 </a:t>
            </a:r>
            <a:r>
              <a:rPr kumimoji="1" lang="ja-JP" altLang="en-US"/>
              <a:t>レベル</a:t>
            </a:r>
          </a:p>
          <a:p>
            <a:pPr lvl="4"/>
            <a:r>
              <a:rPr kumimoji="1" lang="ja-JP" altLang="en-US"/>
              <a:t>第 </a:t>
            </a:r>
            <a:r>
              <a:rPr kumimoji="1" lang="en-US" altLang="ja-JP" dirty="0"/>
              <a:t>5 </a:t>
            </a:r>
            <a:r>
              <a:rPr kumimoji="1" lang="ja-JP" altLang="en-US"/>
              <a:t>レベル</a:t>
            </a:r>
          </a:p>
        </p:txBody>
      </p:sp>
      <p:sp>
        <p:nvSpPr>
          <p:cNvPr id="4" name="コンテンツ プレースホルダー 3"/>
          <p:cNvSpPr>
            <a:spLocks noGrp="1"/>
          </p:cNvSpPr>
          <p:nvPr>
            <p:ph sz="half" idx="2"/>
          </p:nvPr>
        </p:nvSpPr>
        <p:spPr>
          <a:xfrm>
            <a:off x="4629150" y="1825625"/>
            <a:ext cx="3886200" cy="4351338"/>
          </a:xfrm>
        </p:spPr>
        <p:txBody>
          <a:bodyPr/>
          <a:lstStyle>
            <a:lvl1pPr>
              <a:defRPr b="0" i="0">
                <a:latin typeface="BIZ UDPGothic" panose="020B0400000000000000" pitchFamily="34" charset="-128"/>
                <a:ea typeface="BIZ UDPGothic" panose="020B0400000000000000" pitchFamily="34" charset="-128"/>
              </a:defRPr>
            </a:lvl1pPr>
            <a:lvl2pPr>
              <a:defRPr b="0" i="0">
                <a:latin typeface="BIZ UDPGothic" panose="020B0400000000000000" pitchFamily="34" charset="-128"/>
                <a:ea typeface="BIZ UDPGothic" panose="020B0400000000000000" pitchFamily="34" charset="-128"/>
              </a:defRPr>
            </a:lvl2pPr>
            <a:lvl3pPr>
              <a:defRPr b="0" i="0">
                <a:latin typeface="BIZ UDPGothic" panose="020B0400000000000000" pitchFamily="34" charset="-128"/>
                <a:ea typeface="BIZ UDPGothic" panose="020B0400000000000000" pitchFamily="34" charset="-128"/>
              </a:defRPr>
            </a:lvl3pPr>
            <a:lvl4pPr>
              <a:defRPr b="0" i="0">
                <a:latin typeface="BIZ UDPGothic" panose="020B0400000000000000" pitchFamily="34" charset="-128"/>
                <a:ea typeface="BIZ UDPGothic" panose="020B0400000000000000" pitchFamily="34" charset="-128"/>
              </a:defRPr>
            </a:lvl4pPr>
            <a:lvl5pPr>
              <a:defRPr b="0" i="0">
                <a:latin typeface="BIZ UDPGothic" panose="020B0400000000000000" pitchFamily="34" charset="-128"/>
                <a:ea typeface="BIZ UDPGothic" panose="020B0400000000000000" pitchFamily="34" charset="-128"/>
              </a:defRPr>
            </a:lvl5pPr>
          </a:lstStyle>
          <a:p>
            <a:pPr lvl="0"/>
            <a:r>
              <a:rPr kumimoji="1" lang="ja-JP" altLang="en-US"/>
              <a:t>マスター テキストの書式設定</a:t>
            </a:r>
          </a:p>
          <a:p>
            <a:pPr lvl="1"/>
            <a:r>
              <a:rPr kumimoji="1" lang="ja-JP" altLang="en-US"/>
              <a:t>第 </a:t>
            </a:r>
            <a:r>
              <a:rPr kumimoji="1" lang="en-US" altLang="ja-JP" dirty="0"/>
              <a:t>2 </a:t>
            </a:r>
            <a:r>
              <a:rPr kumimoji="1" lang="ja-JP" altLang="en-US"/>
              <a:t>レベル</a:t>
            </a:r>
          </a:p>
          <a:p>
            <a:pPr lvl="2"/>
            <a:r>
              <a:rPr kumimoji="1" lang="ja-JP" altLang="en-US"/>
              <a:t>第 </a:t>
            </a:r>
            <a:r>
              <a:rPr kumimoji="1" lang="en-US" altLang="ja-JP" dirty="0"/>
              <a:t>3 </a:t>
            </a:r>
            <a:r>
              <a:rPr kumimoji="1" lang="ja-JP" altLang="en-US"/>
              <a:t>レベル</a:t>
            </a:r>
          </a:p>
          <a:p>
            <a:pPr lvl="3"/>
            <a:r>
              <a:rPr kumimoji="1" lang="ja-JP" altLang="en-US"/>
              <a:t>第 </a:t>
            </a:r>
            <a:r>
              <a:rPr kumimoji="1" lang="en-US" altLang="ja-JP" dirty="0"/>
              <a:t>4 </a:t>
            </a:r>
            <a:r>
              <a:rPr kumimoji="1" lang="ja-JP" altLang="en-US"/>
              <a:t>レベル</a:t>
            </a:r>
          </a:p>
          <a:p>
            <a:pPr lvl="4"/>
            <a:r>
              <a:rPr kumimoji="1" lang="ja-JP" altLang="en-US"/>
              <a:t>第 </a:t>
            </a:r>
            <a:r>
              <a:rPr kumimoji="1" lang="en-US" altLang="ja-JP" dirty="0"/>
              <a:t>5 </a:t>
            </a:r>
            <a:r>
              <a:rPr kumimoji="1" lang="ja-JP" altLang="en-US"/>
              <a:t>レベル</a:t>
            </a:r>
          </a:p>
        </p:txBody>
      </p:sp>
      <p:sp>
        <p:nvSpPr>
          <p:cNvPr id="5" name="日付プレースホルダー 4"/>
          <p:cNvSpPr>
            <a:spLocks noGrp="1"/>
          </p:cNvSpPr>
          <p:nvPr>
            <p:ph type="dt" sz="half" idx="10"/>
          </p:nvPr>
        </p:nvSpPr>
        <p:spPr/>
        <p:txBody>
          <a:bodyPr/>
          <a:lstStyle/>
          <a:p>
            <a:fld id="{EAD61CA9-4D33-1742-BD65-E1AD67D44320}" type="datetime1">
              <a:rPr kumimoji="1" lang="ja-JP" altLang="en-US" smtClean="0"/>
              <a:t>2024/4/5</a:t>
            </a:fld>
            <a:endParaRPr kumimoji="1" lang="ja-JP" altLang="en-US"/>
          </a:p>
        </p:txBody>
      </p:sp>
      <p:sp>
        <p:nvSpPr>
          <p:cNvPr id="6" name="フッター プレースホルダー 5"/>
          <p:cNvSpPr>
            <a:spLocks noGrp="1"/>
          </p:cNvSpPr>
          <p:nvPr>
            <p:ph type="ftr" sz="quarter" idx="11"/>
          </p:nvPr>
        </p:nvSpPr>
        <p:spPr/>
        <p:txBody>
          <a:bodyPr/>
          <a:lstStyle/>
          <a:p>
            <a:r>
              <a:rPr kumimoji="1" lang="en-US" altLang="ja-JP"/>
              <a:t>2021-05-10 </a:t>
            </a:r>
            <a:r>
              <a:rPr kumimoji="1" lang="ja-JP" altLang="en-US"/>
              <a:t>会議資料</a:t>
            </a:r>
          </a:p>
        </p:txBody>
      </p:sp>
      <p:sp>
        <p:nvSpPr>
          <p:cNvPr id="7" name="スライド番号プレースホルダー 6"/>
          <p:cNvSpPr>
            <a:spLocks noGrp="1"/>
          </p:cNvSpPr>
          <p:nvPr>
            <p:ph type="sldNum" sz="quarter" idx="12"/>
          </p:nvPr>
        </p:nvSpPr>
        <p:spPr/>
        <p:txBody>
          <a:bodyPr/>
          <a:lstStyle/>
          <a:p>
            <a:fld id="{CD4954B8-90A2-164A-BDFC-DAD429FBFF30}" type="slidenum">
              <a:rPr kumimoji="1" lang="ja-JP" altLang="en-US" smtClean="0"/>
              <a:t>‹#›</a:t>
            </a:fld>
            <a:endParaRPr kumimoji="1" lang="ja-JP" altLang="en-US"/>
          </a:p>
        </p:txBody>
      </p:sp>
    </p:spTree>
    <p:extLst>
      <p:ext uri="{BB962C8B-B14F-4D97-AF65-F5344CB8AC3E}">
        <p14:creationId xmlns:p14="http://schemas.microsoft.com/office/powerpoint/2010/main" val="33350908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629842" y="365127"/>
            <a:ext cx="7886700" cy="1325563"/>
          </a:xfrm>
        </p:spPr>
        <p:txBody>
          <a:bodyPr/>
          <a:lstStyle>
            <a:lvl1pPr>
              <a:defRPr b="0" i="0">
                <a:latin typeface="BIZ UDPGothic" panose="020B0400000000000000" pitchFamily="34" charset="-128"/>
                <a:ea typeface="BIZ UDPGothic" panose="020B0400000000000000" pitchFamily="34" charset="-128"/>
              </a:defRPr>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629841" y="1681163"/>
            <a:ext cx="3868340" cy="823912"/>
          </a:xfrm>
        </p:spPr>
        <p:txBody>
          <a:bodyPr anchor="b"/>
          <a:lstStyle>
            <a:lvl1pPr marL="0" indent="0">
              <a:buNone/>
              <a:defRPr sz="1800" b="0" i="0">
                <a:latin typeface="BIZ UDPGothic" panose="020B0400000000000000" pitchFamily="34" charset="-128"/>
                <a:ea typeface="BIZ UDPGothic" panose="020B0400000000000000" pitchFamily="34" charset="-128"/>
              </a:defRPr>
            </a:lvl1pPr>
            <a:lvl2pPr marL="342909" indent="0">
              <a:buNone/>
              <a:defRPr sz="1500" b="1"/>
            </a:lvl2pPr>
            <a:lvl3pPr marL="685817" indent="0">
              <a:buNone/>
              <a:defRPr sz="1350" b="1"/>
            </a:lvl3pPr>
            <a:lvl4pPr marL="1028726" indent="0">
              <a:buNone/>
              <a:defRPr sz="1200" b="1"/>
            </a:lvl4pPr>
            <a:lvl5pPr marL="1371634" indent="0">
              <a:buNone/>
              <a:defRPr sz="1200" b="1"/>
            </a:lvl5pPr>
            <a:lvl6pPr marL="1714543" indent="0">
              <a:buNone/>
              <a:defRPr sz="1200" b="1"/>
            </a:lvl6pPr>
            <a:lvl7pPr marL="2057451" indent="0">
              <a:buNone/>
              <a:defRPr sz="1200" b="1"/>
            </a:lvl7pPr>
            <a:lvl8pPr marL="2400360" indent="0">
              <a:buNone/>
              <a:defRPr sz="1200" b="1"/>
            </a:lvl8pPr>
            <a:lvl9pPr marL="2743269" indent="0">
              <a:buNone/>
              <a:defRPr sz="1200" b="1"/>
            </a:lvl9pPr>
          </a:lstStyle>
          <a:p>
            <a:pPr lvl="0"/>
            <a:r>
              <a:rPr kumimoji="1" lang="ja-JP" altLang="en-US"/>
              <a:t>マスター テキストの書式設定</a:t>
            </a:r>
          </a:p>
        </p:txBody>
      </p:sp>
      <p:sp>
        <p:nvSpPr>
          <p:cNvPr id="4" name="コンテンツ プレースホルダー 3"/>
          <p:cNvSpPr>
            <a:spLocks noGrp="1"/>
          </p:cNvSpPr>
          <p:nvPr>
            <p:ph sz="half" idx="2"/>
          </p:nvPr>
        </p:nvSpPr>
        <p:spPr>
          <a:xfrm>
            <a:off x="629841" y="2505075"/>
            <a:ext cx="3868340" cy="3684588"/>
          </a:xfrm>
        </p:spPr>
        <p:txBody>
          <a:bodyPr/>
          <a:lstStyle>
            <a:lvl1pPr>
              <a:defRPr b="0" i="0">
                <a:latin typeface="BIZ UDPGothic" panose="020B0400000000000000" pitchFamily="34" charset="-128"/>
                <a:ea typeface="BIZ UDPGothic" panose="020B0400000000000000" pitchFamily="34" charset="-128"/>
              </a:defRPr>
            </a:lvl1pPr>
            <a:lvl2pPr>
              <a:defRPr b="0" i="0">
                <a:latin typeface="BIZ UDPGothic" panose="020B0400000000000000" pitchFamily="34" charset="-128"/>
                <a:ea typeface="BIZ UDPGothic" panose="020B0400000000000000" pitchFamily="34" charset="-128"/>
              </a:defRPr>
            </a:lvl2pPr>
            <a:lvl3pPr>
              <a:defRPr b="0" i="0">
                <a:latin typeface="BIZ UDPGothic" panose="020B0400000000000000" pitchFamily="34" charset="-128"/>
                <a:ea typeface="BIZ UDPGothic" panose="020B0400000000000000" pitchFamily="34" charset="-128"/>
              </a:defRPr>
            </a:lvl3pPr>
            <a:lvl4pPr>
              <a:defRPr b="0" i="0">
                <a:latin typeface="BIZ UDPGothic" panose="020B0400000000000000" pitchFamily="34" charset="-128"/>
                <a:ea typeface="BIZ UDPGothic" panose="020B0400000000000000" pitchFamily="34" charset="-128"/>
              </a:defRPr>
            </a:lvl4pPr>
            <a:lvl5pPr>
              <a:defRPr b="0" i="0">
                <a:latin typeface="BIZ UDPGothic" panose="020B0400000000000000" pitchFamily="34" charset="-128"/>
                <a:ea typeface="BIZ UDPGothic" panose="020B0400000000000000" pitchFamily="34" charset="-128"/>
              </a:defRPr>
            </a:lvl5pPr>
          </a:lstStyle>
          <a:p>
            <a:pPr lvl="0"/>
            <a:r>
              <a:rPr kumimoji="1" lang="ja-JP" altLang="en-US"/>
              <a:t>マスター テキストの書式設定</a:t>
            </a:r>
          </a:p>
          <a:p>
            <a:pPr lvl="1"/>
            <a:r>
              <a:rPr kumimoji="1" lang="ja-JP" altLang="en-US"/>
              <a:t>第 </a:t>
            </a:r>
            <a:r>
              <a:rPr kumimoji="1" lang="en-US" altLang="ja-JP" dirty="0"/>
              <a:t>2 </a:t>
            </a:r>
            <a:r>
              <a:rPr kumimoji="1" lang="ja-JP" altLang="en-US"/>
              <a:t>レベル</a:t>
            </a:r>
          </a:p>
          <a:p>
            <a:pPr lvl="2"/>
            <a:r>
              <a:rPr kumimoji="1" lang="ja-JP" altLang="en-US"/>
              <a:t>第 </a:t>
            </a:r>
            <a:r>
              <a:rPr kumimoji="1" lang="en-US" altLang="ja-JP" dirty="0"/>
              <a:t>3 </a:t>
            </a:r>
            <a:r>
              <a:rPr kumimoji="1" lang="ja-JP" altLang="en-US"/>
              <a:t>レベル</a:t>
            </a:r>
          </a:p>
          <a:p>
            <a:pPr lvl="3"/>
            <a:r>
              <a:rPr kumimoji="1" lang="ja-JP" altLang="en-US"/>
              <a:t>第 </a:t>
            </a:r>
            <a:r>
              <a:rPr kumimoji="1" lang="en-US" altLang="ja-JP" dirty="0"/>
              <a:t>4 </a:t>
            </a:r>
            <a:r>
              <a:rPr kumimoji="1" lang="ja-JP" altLang="en-US"/>
              <a:t>レベル</a:t>
            </a:r>
          </a:p>
          <a:p>
            <a:pPr lvl="4"/>
            <a:r>
              <a:rPr kumimoji="1" lang="ja-JP" altLang="en-US"/>
              <a:t>第 </a:t>
            </a:r>
            <a:r>
              <a:rPr kumimoji="1" lang="en-US" altLang="ja-JP" dirty="0"/>
              <a:t>5 </a:t>
            </a:r>
            <a:r>
              <a:rPr kumimoji="1" lang="ja-JP" altLang="en-US"/>
              <a:t>レベル</a:t>
            </a:r>
          </a:p>
        </p:txBody>
      </p:sp>
      <p:sp>
        <p:nvSpPr>
          <p:cNvPr id="5" name="テキスト プレースホルダー 4"/>
          <p:cNvSpPr>
            <a:spLocks noGrp="1"/>
          </p:cNvSpPr>
          <p:nvPr>
            <p:ph type="body" sz="quarter" idx="3"/>
          </p:nvPr>
        </p:nvSpPr>
        <p:spPr>
          <a:xfrm>
            <a:off x="4629150" y="1681163"/>
            <a:ext cx="3887391" cy="823912"/>
          </a:xfrm>
        </p:spPr>
        <p:txBody>
          <a:bodyPr anchor="b"/>
          <a:lstStyle>
            <a:lvl1pPr marL="0" indent="0">
              <a:buNone/>
              <a:defRPr sz="1800" b="0" i="0">
                <a:latin typeface="BIZ UDPGothic" panose="020B0400000000000000" pitchFamily="34" charset="-128"/>
                <a:ea typeface="BIZ UDPGothic" panose="020B0400000000000000" pitchFamily="34" charset="-128"/>
              </a:defRPr>
            </a:lvl1pPr>
            <a:lvl2pPr marL="342909" indent="0">
              <a:buNone/>
              <a:defRPr sz="1500" b="1"/>
            </a:lvl2pPr>
            <a:lvl3pPr marL="685817" indent="0">
              <a:buNone/>
              <a:defRPr sz="1350" b="1"/>
            </a:lvl3pPr>
            <a:lvl4pPr marL="1028726" indent="0">
              <a:buNone/>
              <a:defRPr sz="1200" b="1"/>
            </a:lvl4pPr>
            <a:lvl5pPr marL="1371634" indent="0">
              <a:buNone/>
              <a:defRPr sz="1200" b="1"/>
            </a:lvl5pPr>
            <a:lvl6pPr marL="1714543" indent="0">
              <a:buNone/>
              <a:defRPr sz="1200" b="1"/>
            </a:lvl6pPr>
            <a:lvl7pPr marL="2057451" indent="0">
              <a:buNone/>
              <a:defRPr sz="1200" b="1"/>
            </a:lvl7pPr>
            <a:lvl8pPr marL="2400360" indent="0">
              <a:buNone/>
              <a:defRPr sz="1200" b="1"/>
            </a:lvl8pPr>
            <a:lvl9pPr marL="2743269" indent="0">
              <a:buNone/>
              <a:defRPr sz="1200" b="1"/>
            </a:lvl9pPr>
          </a:lstStyle>
          <a:p>
            <a:pPr lvl="0"/>
            <a:r>
              <a:rPr kumimoji="1" lang="ja-JP" altLang="en-US"/>
              <a:t>マスター テキストの書式設定</a:t>
            </a:r>
          </a:p>
        </p:txBody>
      </p:sp>
      <p:sp>
        <p:nvSpPr>
          <p:cNvPr id="6" name="コンテンツ プレースホルダー 5"/>
          <p:cNvSpPr>
            <a:spLocks noGrp="1"/>
          </p:cNvSpPr>
          <p:nvPr>
            <p:ph sz="quarter" idx="4"/>
          </p:nvPr>
        </p:nvSpPr>
        <p:spPr>
          <a:xfrm>
            <a:off x="4629150" y="2505075"/>
            <a:ext cx="3887391" cy="3684588"/>
          </a:xfrm>
        </p:spPr>
        <p:txBody>
          <a:bodyPr/>
          <a:lstStyle>
            <a:lvl1pPr>
              <a:defRPr b="0" i="0">
                <a:latin typeface="BIZ UDPGothic" panose="020B0400000000000000" pitchFamily="34" charset="-128"/>
                <a:ea typeface="BIZ UDPGothic" panose="020B0400000000000000" pitchFamily="34" charset="-128"/>
              </a:defRPr>
            </a:lvl1pPr>
            <a:lvl2pPr>
              <a:defRPr b="0" i="0">
                <a:latin typeface="BIZ UDPGothic" panose="020B0400000000000000" pitchFamily="34" charset="-128"/>
                <a:ea typeface="BIZ UDPGothic" panose="020B0400000000000000" pitchFamily="34" charset="-128"/>
              </a:defRPr>
            </a:lvl2pPr>
            <a:lvl3pPr>
              <a:defRPr b="0" i="0">
                <a:latin typeface="BIZ UDPGothic" panose="020B0400000000000000" pitchFamily="34" charset="-128"/>
                <a:ea typeface="BIZ UDPGothic" panose="020B0400000000000000" pitchFamily="34" charset="-128"/>
              </a:defRPr>
            </a:lvl3pPr>
            <a:lvl4pPr>
              <a:defRPr b="0" i="0">
                <a:latin typeface="BIZ UDPGothic" panose="020B0400000000000000" pitchFamily="34" charset="-128"/>
                <a:ea typeface="BIZ UDPGothic" panose="020B0400000000000000" pitchFamily="34" charset="-128"/>
              </a:defRPr>
            </a:lvl4pPr>
            <a:lvl5pPr>
              <a:defRPr b="0" i="0">
                <a:latin typeface="BIZ UDPGothic" panose="020B0400000000000000" pitchFamily="34" charset="-128"/>
                <a:ea typeface="BIZ UDPGothic" panose="020B0400000000000000" pitchFamily="34" charset="-128"/>
              </a:defRPr>
            </a:lvl5pPr>
          </a:lstStyle>
          <a:p>
            <a:pPr lvl="0"/>
            <a:r>
              <a:rPr kumimoji="1" lang="ja-JP" altLang="en-US"/>
              <a:t>マスター テキストの書式設定</a:t>
            </a:r>
          </a:p>
          <a:p>
            <a:pPr lvl="1"/>
            <a:r>
              <a:rPr kumimoji="1" lang="ja-JP" altLang="en-US"/>
              <a:t>第 </a:t>
            </a:r>
            <a:r>
              <a:rPr kumimoji="1" lang="en-US" altLang="ja-JP" dirty="0"/>
              <a:t>2 </a:t>
            </a:r>
            <a:r>
              <a:rPr kumimoji="1" lang="ja-JP" altLang="en-US"/>
              <a:t>レベル</a:t>
            </a:r>
          </a:p>
          <a:p>
            <a:pPr lvl="2"/>
            <a:r>
              <a:rPr kumimoji="1" lang="ja-JP" altLang="en-US"/>
              <a:t>第 </a:t>
            </a:r>
            <a:r>
              <a:rPr kumimoji="1" lang="en-US" altLang="ja-JP" dirty="0"/>
              <a:t>3 </a:t>
            </a:r>
            <a:r>
              <a:rPr kumimoji="1" lang="ja-JP" altLang="en-US"/>
              <a:t>レベル</a:t>
            </a:r>
          </a:p>
          <a:p>
            <a:pPr lvl="3"/>
            <a:r>
              <a:rPr kumimoji="1" lang="ja-JP" altLang="en-US"/>
              <a:t>第 </a:t>
            </a:r>
            <a:r>
              <a:rPr kumimoji="1" lang="en-US" altLang="ja-JP" dirty="0"/>
              <a:t>4 </a:t>
            </a:r>
            <a:r>
              <a:rPr kumimoji="1" lang="ja-JP" altLang="en-US"/>
              <a:t>レベル</a:t>
            </a:r>
          </a:p>
          <a:p>
            <a:pPr lvl="4"/>
            <a:r>
              <a:rPr kumimoji="1" lang="ja-JP" altLang="en-US"/>
              <a:t>第 </a:t>
            </a:r>
            <a:r>
              <a:rPr kumimoji="1" lang="en-US" altLang="ja-JP" dirty="0"/>
              <a:t>5 </a:t>
            </a:r>
            <a:r>
              <a:rPr kumimoji="1" lang="ja-JP" altLang="en-US"/>
              <a:t>レベル</a:t>
            </a:r>
          </a:p>
        </p:txBody>
      </p:sp>
      <p:sp>
        <p:nvSpPr>
          <p:cNvPr id="7" name="日付プレースホルダー 6"/>
          <p:cNvSpPr>
            <a:spLocks noGrp="1"/>
          </p:cNvSpPr>
          <p:nvPr>
            <p:ph type="dt" sz="half" idx="10"/>
          </p:nvPr>
        </p:nvSpPr>
        <p:spPr/>
        <p:txBody>
          <a:bodyPr/>
          <a:lstStyle/>
          <a:p>
            <a:fld id="{B81FC7BF-1D7D-784D-9939-CC5FB93EF58E}" type="datetime1">
              <a:rPr kumimoji="1" lang="ja-JP" altLang="en-US" smtClean="0"/>
              <a:t>2024/4/5</a:t>
            </a:fld>
            <a:endParaRPr kumimoji="1" lang="ja-JP" altLang="en-US"/>
          </a:p>
        </p:txBody>
      </p:sp>
      <p:sp>
        <p:nvSpPr>
          <p:cNvPr id="8" name="フッター プレースホルダー 7"/>
          <p:cNvSpPr>
            <a:spLocks noGrp="1"/>
          </p:cNvSpPr>
          <p:nvPr>
            <p:ph type="ftr" sz="quarter" idx="11"/>
          </p:nvPr>
        </p:nvSpPr>
        <p:spPr/>
        <p:txBody>
          <a:bodyPr/>
          <a:lstStyle/>
          <a:p>
            <a:r>
              <a:rPr kumimoji="1" lang="en-US" altLang="ja-JP"/>
              <a:t>2021-05-10 </a:t>
            </a:r>
            <a:r>
              <a:rPr kumimoji="1" lang="ja-JP" altLang="en-US"/>
              <a:t>会議資料</a:t>
            </a:r>
          </a:p>
        </p:txBody>
      </p:sp>
      <p:sp>
        <p:nvSpPr>
          <p:cNvPr id="9" name="スライド番号プレースホルダー 8"/>
          <p:cNvSpPr>
            <a:spLocks noGrp="1"/>
          </p:cNvSpPr>
          <p:nvPr>
            <p:ph type="sldNum" sz="quarter" idx="12"/>
          </p:nvPr>
        </p:nvSpPr>
        <p:spPr/>
        <p:txBody>
          <a:bodyPr/>
          <a:lstStyle/>
          <a:p>
            <a:fld id="{CD4954B8-90A2-164A-BDFC-DAD429FBFF30}" type="slidenum">
              <a:rPr kumimoji="1" lang="ja-JP" altLang="en-US" smtClean="0"/>
              <a:t>‹#›</a:t>
            </a:fld>
            <a:endParaRPr kumimoji="1" lang="ja-JP" altLang="en-US"/>
          </a:p>
        </p:txBody>
      </p:sp>
    </p:spTree>
    <p:extLst>
      <p:ext uri="{BB962C8B-B14F-4D97-AF65-F5344CB8AC3E}">
        <p14:creationId xmlns:p14="http://schemas.microsoft.com/office/powerpoint/2010/main" val="277976332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b="0" i="0">
                <a:latin typeface="BIZ UDPGothic" panose="020B0400000000000000" pitchFamily="34" charset="-128"/>
                <a:ea typeface="BIZ UDPGothic" panose="020B0400000000000000" pitchFamily="34" charset="-128"/>
              </a:defRPr>
            </a:lvl1pPr>
          </a:lstStyle>
          <a:p>
            <a:r>
              <a:rPr kumimoji="1" lang="ja-JP" altLang="en-US"/>
              <a:t>マスター タイトルの書式設定</a:t>
            </a:r>
          </a:p>
        </p:txBody>
      </p:sp>
      <p:sp>
        <p:nvSpPr>
          <p:cNvPr id="3" name="日付プレースホルダー 2"/>
          <p:cNvSpPr>
            <a:spLocks noGrp="1"/>
          </p:cNvSpPr>
          <p:nvPr>
            <p:ph type="dt" sz="half" idx="10"/>
          </p:nvPr>
        </p:nvSpPr>
        <p:spPr/>
        <p:txBody>
          <a:bodyPr/>
          <a:lstStyle/>
          <a:p>
            <a:fld id="{C022ADA9-9BB9-5045-A2D9-22690C9130F5}" type="datetime1">
              <a:rPr kumimoji="1" lang="ja-JP" altLang="en-US" smtClean="0"/>
              <a:t>2024/4/5</a:t>
            </a:fld>
            <a:endParaRPr kumimoji="1" lang="ja-JP" altLang="en-US"/>
          </a:p>
        </p:txBody>
      </p:sp>
      <p:sp>
        <p:nvSpPr>
          <p:cNvPr id="4" name="フッター プレースホルダー 3"/>
          <p:cNvSpPr>
            <a:spLocks noGrp="1"/>
          </p:cNvSpPr>
          <p:nvPr>
            <p:ph type="ftr" sz="quarter" idx="11"/>
          </p:nvPr>
        </p:nvSpPr>
        <p:spPr/>
        <p:txBody>
          <a:bodyPr/>
          <a:lstStyle/>
          <a:p>
            <a:r>
              <a:rPr kumimoji="1" lang="en-US" altLang="ja-JP"/>
              <a:t>2021-05-10 </a:t>
            </a:r>
            <a:r>
              <a:rPr kumimoji="1" lang="ja-JP" altLang="en-US"/>
              <a:t>会議資料</a:t>
            </a:r>
          </a:p>
        </p:txBody>
      </p:sp>
      <p:sp>
        <p:nvSpPr>
          <p:cNvPr id="5" name="スライド番号プレースホルダー 4"/>
          <p:cNvSpPr>
            <a:spLocks noGrp="1"/>
          </p:cNvSpPr>
          <p:nvPr>
            <p:ph type="sldNum" sz="quarter" idx="12"/>
          </p:nvPr>
        </p:nvSpPr>
        <p:spPr/>
        <p:txBody>
          <a:bodyPr/>
          <a:lstStyle/>
          <a:p>
            <a:fld id="{CD4954B8-90A2-164A-BDFC-DAD429FBFF30}" type="slidenum">
              <a:rPr kumimoji="1" lang="ja-JP" altLang="en-US" smtClean="0"/>
              <a:t>‹#›</a:t>
            </a:fld>
            <a:endParaRPr kumimoji="1" lang="ja-JP" altLang="en-US"/>
          </a:p>
        </p:txBody>
      </p:sp>
    </p:spTree>
    <p:extLst>
      <p:ext uri="{BB962C8B-B14F-4D97-AF65-F5344CB8AC3E}">
        <p14:creationId xmlns:p14="http://schemas.microsoft.com/office/powerpoint/2010/main" val="400143845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5A004B64-994D-F647-B319-B6B9E524A919}" type="datetime1">
              <a:rPr kumimoji="1" lang="ja-JP" altLang="en-US" smtClean="0"/>
              <a:t>2024/4/5</a:t>
            </a:fld>
            <a:endParaRPr kumimoji="1" lang="ja-JP" altLang="en-US"/>
          </a:p>
        </p:txBody>
      </p:sp>
      <p:sp>
        <p:nvSpPr>
          <p:cNvPr id="3" name="フッター プレースホルダー 2"/>
          <p:cNvSpPr>
            <a:spLocks noGrp="1"/>
          </p:cNvSpPr>
          <p:nvPr>
            <p:ph type="ftr" sz="quarter" idx="11"/>
          </p:nvPr>
        </p:nvSpPr>
        <p:spPr/>
        <p:txBody>
          <a:bodyPr/>
          <a:lstStyle/>
          <a:p>
            <a:r>
              <a:rPr kumimoji="1" lang="en-US" altLang="ja-JP"/>
              <a:t>2021-05-10 </a:t>
            </a:r>
            <a:r>
              <a:rPr kumimoji="1" lang="ja-JP" altLang="en-US"/>
              <a:t>会議資料</a:t>
            </a:r>
          </a:p>
        </p:txBody>
      </p:sp>
      <p:sp>
        <p:nvSpPr>
          <p:cNvPr id="4" name="スライド番号プレースホルダー 3"/>
          <p:cNvSpPr>
            <a:spLocks noGrp="1"/>
          </p:cNvSpPr>
          <p:nvPr>
            <p:ph type="sldNum" sz="quarter" idx="12"/>
          </p:nvPr>
        </p:nvSpPr>
        <p:spPr/>
        <p:txBody>
          <a:bodyPr/>
          <a:lstStyle/>
          <a:p>
            <a:fld id="{CD4954B8-90A2-164A-BDFC-DAD429FBFF30}" type="slidenum">
              <a:rPr kumimoji="1" lang="ja-JP" altLang="en-US" smtClean="0"/>
              <a:t>‹#›</a:t>
            </a:fld>
            <a:endParaRPr kumimoji="1" lang="ja-JP" altLang="en-US"/>
          </a:p>
        </p:txBody>
      </p:sp>
    </p:spTree>
    <p:extLst>
      <p:ext uri="{BB962C8B-B14F-4D97-AF65-F5344CB8AC3E}">
        <p14:creationId xmlns:p14="http://schemas.microsoft.com/office/powerpoint/2010/main" val="69696331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629842" y="457200"/>
            <a:ext cx="2949178" cy="1600200"/>
          </a:xfrm>
        </p:spPr>
        <p:txBody>
          <a:bodyPr anchor="b"/>
          <a:lstStyle>
            <a:lvl1pPr>
              <a:defRPr sz="2400" b="0" i="0">
                <a:latin typeface="BIZ UDPGothic" panose="020B0400000000000000" pitchFamily="34" charset="-128"/>
                <a:ea typeface="BIZ UDPGothic" panose="020B0400000000000000" pitchFamily="34" charset="-128"/>
              </a:defRPr>
            </a:lvl1pPr>
          </a:lstStyle>
          <a:p>
            <a:r>
              <a:rPr kumimoji="1" lang="ja-JP" altLang="en-US"/>
              <a:t>マスター タイトルの書式設定</a:t>
            </a:r>
          </a:p>
        </p:txBody>
      </p:sp>
      <p:sp>
        <p:nvSpPr>
          <p:cNvPr id="3" name="コンテンツ プレースホルダー 2"/>
          <p:cNvSpPr>
            <a:spLocks noGrp="1"/>
          </p:cNvSpPr>
          <p:nvPr>
            <p:ph idx="1"/>
          </p:nvPr>
        </p:nvSpPr>
        <p:spPr>
          <a:xfrm>
            <a:off x="3887391" y="987427"/>
            <a:ext cx="4629150" cy="4873625"/>
          </a:xfrm>
        </p:spPr>
        <p:txBody>
          <a:bodyPr/>
          <a:lstStyle>
            <a:lvl1pPr>
              <a:defRPr sz="2400" b="0" i="0">
                <a:latin typeface="BIZ UDPGothic" panose="020B0400000000000000" pitchFamily="34" charset="-128"/>
                <a:ea typeface="BIZ UDPGothic" panose="020B0400000000000000" pitchFamily="34" charset="-128"/>
              </a:defRPr>
            </a:lvl1pPr>
            <a:lvl2pPr>
              <a:defRPr sz="2100" b="0" i="0">
                <a:latin typeface="BIZ UDPGothic" panose="020B0400000000000000" pitchFamily="34" charset="-128"/>
                <a:ea typeface="BIZ UDPGothic" panose="020B0400000000000000" pitchFamily="34" charset="-128"/>
              </a:defRPr>
            </a:lvl2pPr>
            <a:lvl3pPr>
              <a:defRPr sz="1800" b="0" i="0">
                <a:latin typeface="BIZ UDPGothic" panose="020B0400000000000000" pitchFamily="34" charset="-128"/>
                <a:ea typeface="BIZ UDPGothic" panose="020B0400000000000000" pitchFamily="34" charset="-128"/>
              </a:defRPr>
            </a:lvl3pPr>
            <a:lvl4pPr>
              <a:defRPr sz="1500" b="0" i="0">
                <a:latin typeface="BIZ UDPGothic" panose="020B0400000000000000" pitchFamily="34" charset="-128"/>
                <a:ea typeface="BIZ UDPGothic" panose="020B0400000000000000" pitchFamily="34" charset="-128"/>
              </a:defRPr>
            </a:lvl4pPr>
            <a:lvl5pPr>
              <a:defRPr sz="1500" b="0" i="0">
                <a:latin typeface="BIZ UDPGothic" panose="020B0400000000000000" pitchFamily="34" charset="-128"/>
                <a:ea typeface="BIZ UDPGothic" panose="020B0400000000000000" pitchFamily="34" charset="-128"/>
              </a:defRPr>
            </a:lvl5pPr>
            <a:lvl6pPr>
              <a:defRPr sz="1500"/>
            </a:lvl6pPr>
            <a:lvl7pPr>
              <a:defRPr sz="1500"/>
            </a:lvl7pPr>
            <a:lvl8pPr>
              <a:defRPr sz="1500"/>
            </a:lvl8pPr>
            <a:lvl9pPr>
              <a:defRPr sz="1500"/>
            </a:lvl9pPr>
          </a:lstStyle>
          <a:p>
            <a:pPr lvl="0"/>
            <a:r>
              <a:rPr kumimoji="1" lang="ja-JP" altLang="en-US"/>
              <a:t>マスター テキストの書式設定</a:t>
            </a:r>
          </a:p>
          <a:p>
            <a:pPr lvl="1"/>
            <a:r>
              <a:rPr kumimoji="1" lang="ja-JP" altLang="en-US"/>
              <a:t>第 </a:t>
            </a:r>
            <a:r>
              <a:rPr kumimoji="1" lang="en-US" altLang="ja-JP" dirty="0"/>
              <a:t>2 </a:t>
            </a:r>
            <a:r>
              <a:rPr kumimoji="1" lang="ja-JP" altLang="en-US"/>
              <a:t>レベル</a:t>
            </a:r>
          </a:p>
          <a:p>
            <a:pPr lvl="2"/>
            <a:r>
              <a:rPr kumimoji="1" lang="ja-JP" altLang="en-US"/>
              <a:t>第 </a:t>
            </a:r>
            <a:r>
              <a:rPr kumimoji="1" lang="en-US" altLang="ja-JP" dirty="0"/>
              <a:t>3 </a:t>
            </a:r>
            <a:r>
              <a:rPr kumimoji="1" lang="ja-JP" altLang="en-US"/>
              <a:t>レベル</a:t>
            </a:r>
          </a:p>
          <a:p>
            <a:pPr lvl="3"/>
            <a:r>
              <a:rPr kumimoji="1" lang="ja-JP" altLang="en-US"/>
              <a:t>第 </a:t>
            </a:r>
            <a:r>
              <a:rPr kumimoji="1" lang="en-US" altLang="ja-JP" dirty="0"/>
              <a:t>4 </a:t>
            </a:r>
            <a:r>
              <a:rPr kumimoji="1" lang="ja-JP" altLang="en-US"/>
              <a:t>レベル</a:t>
            </a:r>
          </a:p>
          <a:p>
            <a:pPr lvl="4"/>
            <a:r>
              <a:rPr kumimoji="1" lang="ja-JP" altLang="en-US"/>
              <a:t>第 </a:t>
            </a:r>
            <a:r>
              <a:rPr kumimoji="1" lang="en-US" altLang="ja-JP" dirty="0"/>
              <a:t>5 </a:t>
            </a:r>
            <a:r>
              <a:rPr kumimoji="1" lang="ja-JP" altLang="en-US"/>
              <a:t>レベル</a:t>
            </a:r>
          </a:p>
        </p:txBody>
      </p:sp>
      <p:sp>
        <p:nvSpPr>
          <p:cNvPr id="4" name="テキスト プレースホルダー 3"/>
          <p:cNvSpPr>
            <a:spLocks noGrp="1"/>
          </p:cNvSpPr>
          <p:nvPr>
            <p:ph type="body" sz="half" idx="2"/>
          </p:nvPr>
        </p:nvSpPr>
        <p:spPr>
          <a:xfrm>
            <a:off x="629842" y="2057400"/>
            <a:ext cx="2949178" cy="3811588"/>
          </a:xfrm>
        </p:spPr>
        <p:txBody>
          <a:bodyPr/>
          <a:lstStyle>
            <a:lvl1pPr marL="0" indent="0">
              <a:buNone/>
              <a:defRPr sz="1200" b="0" i="0">
                <a:latin typeface="BIZ UDPGothic" panose="020B0400000000000000" pitchFamily="34" charset="-128"/>
                <a:ea typeface="BIZ UDPGothic" panose="020B0400000000000000" pitchFamily="34" charset="-128"/>
              </a:defRPr>
            </a:lvl1pPr>
            <a:lvl2pPr marL="342909" indent="0">
              <a:buNone/>
              <a:defRPr sz="1050"/>
            </a:lvl2pPr>
            <a:lvl3pPr marL="685817" indent="0">
              <a:buNone/>
              <a:defRPr sz="900"/>
            </a:lvl3pPr>
            <a:lvl4pPr marL="1028726" indent="0">
              <a:buNone/>
              <a:defRPr sz="750"/>
            </a:lvl4pPr>
            <a:lvl5pPr marL="1371634" indent="0">
              <a:buNone/>
              <a:defRPr sz="750"/>
            </a:lvl5pPr>
            <a:lvl6pPr marL="1714543" indent="0">
              <a:buNone/>
              <a:defRPr sz="750"/>
            </a:lvl6pPr>
            <a:lvl7pPr marL="2057451" indent="0">
              <a:buNone/>
              <a:defRPr sz="750"/>
            </a:lvl7pPr>
            <a:lvl8pPr marL="2400360" indent="0">
              <a:buNone/>
              <a:defRPr sz="750"/>
            </a:lvl8pPr>
            <a:lvl9pPr marL="2743269" indent="0">
              <a:buNone/>
              <a:defRPr sz="75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B1C21049-75A6-7240-8D56-9F5CF063EAE4}" type="datetime1">
              <a:rPr kumimoji="1" lang="ja-JP" altLang="en-US" smtClean="0"/>
              <a:t>2024/4/5</a:t>
            </a:fld>
            <a:endParaRPr kumimoji="1" lang="ja-JP" altLang="en-US"/>
          </a:p>
        </p:txBody>
      </p:sp>
      <p:sp>
        <p:nvSpPr>
          <p:cNvPr id="6" name="フッター プレースホルダー 5"/>
          <p:cNvSpPr>
            <a:spLocks noGrp="1"/>
          </p:cNvSpPr>
          <p:nvPr>
            <p:ph type="ftr" sz="quarter" idx="11"/>
          </p:nvPr>
        </p:nvSpPr>
        <p:spPr/>
        <p:txBody>
          <a:bodyPr/>
          <a:lstStyle/>
          <a:p>
            <a:r>
              <a:rPr kumimoji="1" lang="en-US" altLang="ja-JP"/>
              <a:t>2021-05-10 </a:t>
            </a:r>
            <a:r>
              <a:rPr kumimoji="1" lang="ja-JP" altLang="en-US"/>
              <a:t>会議資料</a:t>
            </a:r>
          </a:p>
        </p:txBody>
      </p:sp>
      <p:sp>
        <p:nvSpPr>
          <p:cNvPr id="7" name="スライド番号プレースホルダー 6"/>
          <p:cNvSpPr>
            <a:spLocks noGrp="1"/>
          </p:cNvSpPr>
          <p:nvPr>
            <p:ph type="sldNum" sz="quarter" idx="12"/>
          </p:nvPr>
        </p:nvSpPr>
        <p:spPr/>
        <p:txBody>
          <a:bodyPr/>
          <a:lstStyle/>
          <a:p>
            <a:fld id="{CD4954B8-90A2-164A-BDFC-DAD429FBFF30}" type="slidenum">
              <a:rPr kumimoji="1" lang="ja-JP" altLang="en-US" smtClean="0"/>
              <a:t>‹#›</a:t>
            </a:fld>
            <a:endParaRPr kumimoji="1" lang="ja-JP" altLang="en-US"/>
          </a:p>
        </p:txBody>
      </p:sp>
    </p:spTree>
    <p:extLst>
      <p:ext uri="{BB962C8B-B14F-4D97-AF65-F5344CB8AC3E}">
        <p14:creationId xmlns:p14="http://schemas.microsoft.com/office/powerpoint/2010/main" val="114468163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629842" y="457200"/>
            <a:ext cx="2949178" cy="1600200"/>
          </a:xfrm>
        </p:spPr>
        <p:txBody>
          <a:bodyPr anchor="b"/>
          <a:lstStyle>
            <a:lvl1pPr>
              <a:defRPr sz="2400" b="0" i="0">
                <a:latin typeface="BIZ UDPGothic" panose="020B0400000000000000" pitchFamily="34" charset="-128"/>
                <a:ea typeface="BIZ UDPGothic" panose="020B0400000000000000" pitchFamily="34" charset="-128"/>
              </a:defRPr>
            </a:lvl1pPr>
          </a:lstStyle>
          <a:p>
            <a:r>
              <a:rPr kumimoji="1" lang="ja-JP" altLang="en-US"/>
              <a:t>マスター タイトルの書式設定</a:t>
            </a:r>
          </a:p>
        </p:txBody>
      </p:sp>
      <p:sp>
        <p:nvSpPr>
          <p:cNvPr id="3" name="図プレースホルダー 2"/>
          <p:cNvSpPr>
            <a:spLocks noGrp="1"/>
          </p:cNvSpPr>
          <p:nvPr>
            <p:ph type="pic" idx="1"/>
          </p:nvPr>
        </p:nvSpPr>
        <p:spPr>
          <a:xfrm>
            <a:off x="3887391" y="987427"/>
            <a:ext cx="4629150" cy="4873625"/>
          </a:xfrm>
        </p:spPr>
        <p:txBody>
          <a:bodyPr/>
          <a:lstStyle>
            <a:lvl1pPr marL="0" indent="0">
              <a:buNone/>
              <a:defRPr sz="2400" b="0" i="0">
                <a:latin typeface="BIZ UDPGothic" panose="020B0400000000000000" pitchFamily="34" charset="-128"/>
                <a:ea typeface="BIZ UDPGothic" panose="020B0400000000000000" pitchFamily="34" charset="-128"/>
              </a:defRPr>
            </a:lvl1pPr>
            <a:lvl2pPr marL="342909" indent="0">
              <a:buNone/>
              <a:defRPr sz="2100"/>
            </a:lvl2pPr>
            <a:lvl3pPr marL="685817" indent="0">
              <a:buNone/>
              <a:defRPr sz="1800"/>
            </a:lvl3pPr>
            <a:lvl4pPr marL="1028726" indent="0">
              <a:buNone/>
              <a:defRPr sz="1500"/>
            </a:lvl4pPr>
            <a:lvl5pPr marL="1371634" indent="0">
              <a:buNone/>
              <a:defRPr sz="1500"/>
            </a:lvl5pPr>
            <a:lvl6pPr marL="1714543" indent="0">
              <a:buNone/>
              <a:defRPr sz="1500"/>
            </a:lvl6pPr>
            <a:lvl7pPr marL="2057451" indent="0">
              <a:buNone/>
              <a:defRPr sz="1500"/>
            </a:lvl7pPr>
            <a:lvl8pPr marL="2400360" indent="0">
              <a:buNone/>
              <a:defRPr sz="1500"/>
            </a:lvl8pPr>
            <a:lvl9pPr marL="2743269" indent="0">
              <a:buNone/>
              <a:defRPr sz="1500"/>
            </a:lvl9pPr>
          </a:lstStyle>
          <a:p>
            <a:r>
              <a:rPr kumimoji="1" lang="ja-JP" altLang="en-US"/>
              <a:t>アイコンをクリックして図を追加</a:t>
            </a:r>
          </a:p>
        </p:txBody>
      </p:sp>
      <p:sp>
        <p:nvSpPr>
          <p:cNvPr id="4" name="テキスト プレースホルダー 3"/>
          <p:cNvSpPr>
            <a:spLocks noGrp="1"/>
          </p:cNvSpPr>
          <p:nvPr>
            <p:ph type="body" sz="half" idx="2"/>
          </p:nvPr>
        </p:nvSpPr>
        <p:spPr>
          <a:xfrm>
            <a:off x="629842" y="2057400"/>
            <a:ext cx="2949178" cy="3811588"/>
          </a:xfrm>
        </p:spPr>
        <p:txBody>
          <a:bodyPr/>
          <a:lstStyle>
            <a:lvl1pPr marL="0" indent="0">
              <a:buNone/>
              <a:defRPr sz="1200" b="0" i="0">
                <a:latin typeface="BIZ UDPGothic" panose="020B0400000000000000" pitchFamily="34" charset="-128"/>
                <a:ea typeface="BIZ UDPGothic" panose="020B0400000000000000" pitchFamily="34" charset="-128"/>
              </a:defRPr>
            </a:lvl1pPr>
            <a:lvl2pPr marL="342909" indent="0">
              <a:buNone/>
              <a:defRPr sz="1050"/>
            </a:lvl2pPr>
            <a:lvl3pPr marL="685817" indent="0">
              <a:buNone/>
              <a:defRPr sz="900"/>
            </a:lvl3pPr>
            <a:lvl4pPr marL="1028726" indent="0">
              <a:buNone/>
              <a:defRPr sz="750"/>
            </a:lvl4pPr>
            <a:lvl5pPr marL="1371634" indent="0">
              <a:buNone/>
              <a:defRPr sz="750"/>
            </a:lvl5pPr>
            <a:lvl6pPr marL="1714543" indent="0">
              <a:buNone/>
              <a:defRPr sz="750"/>
            </a:lvl6pPr>
            <a:lvl7pPr marL="2057451" indent="0">
              <a:buNone/>
              <a:defRPr sz="750"/>
            </a:lvl7pPr>
            <a:lvl8pPr marL="2400360" indent="0">
              <a:buNone/>
              <a:defRPr sz="750"/>
            </a:lvl8pPr>
            <a:lvl9pPr marL="2743269" indent="0">
              <a:buNone/>
              <a:defRPr sz="75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9F14513A-6F84-3443-9DF8-3BB960EE3C81}" type="datetime1">
              <a:rPr kumimoji="1" lang="ja-JP" altLang="en-US" smtClean="0"/>
              <a:t>2024/4/5</a:t>
            </a:fld>
            <a:endParaRPr kumimoji="1" lang="ja-JP" altLang="en-US"/>
          </a:p>
        </p:txBody>
      </p:sp>
      <p:sp>
        <p:nvSpPr>
          <p:cNvPr id="6" name="フッター プレースホルダー 5"/>
          <p:cNvSpPr>
            <a:spLocks noGrp="1"/>
          </p:cNvSpPr>
          <p:nvPr>
            <p:ph type="ftr" sz="quarter" idx="11"/>
          </p:nvPr>
        </p:nvSpPr>
        <p:spPr/>
        <p:txBody>
          <a:bodyPr/>
          <a:lstStyle/>
          <a:p>
            <a:r>
              <a:rPr kumimoji="1" lang="en-US" altLang="ja-JP"/>
              <a:t>2021-05-10 </a:t>
            </a:r>
            <a:r>
              <a:rPr kumimoji="1" lang="ja-JP" altLang="en-US"/>
              <a:t>会議資料</a:t>
            </a:r>
          </a:p>
        </p:txBody>
      </p:sp>
      <p:sp>
        <p:nvSpPr>
          <p:cNvPr id="7" name="スライド番号プレースホルダー 6"/>
          <p:cNvSpPr>
            <a:spLocks noGrp="1"/>
          </p:cNvSpPr>
          <p:nvPr>
            <p:ph type="sldNum" sz="quarter" idx="12"/>
          </p:nvPr>
        </p:nvSpPr>
        <p:spPr/>
        <p:txBody>
          <a:bodyPr/>
          <a:lstStyle/>
          <a:p>
            <a:fld id="{CD4954B8-90A2-164A-BDFC-DAD429FBFF30}" type="slidenum">
              <a:rPr kumimoji="1" lang="ja-JP" altLang="en-US" smtClean="0"/>
              <a:t>‹#›</a:t>
            </a:fld>
            <a:endParaRPr kumimoji="1" lang="ja-JP" altLang="en-US"/>
          </a:p>
        </p:txBody>
      </p:sp>
    </p:spTree>
    <p:extLst>
      <p:ext uri="{BB962C8B-B14F-4D97-AF65-F5344CB8AC3E}">
        <p14:creationId xmlns:p14="http://schemas.microsoft.com/office/powerpoint/2010/main" val="124465894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b="0" i="0">
                <a:latin typeface="BIZ UDPGothic" panose="020B0400000000000000" pitchFamily="34" charset="-128"/>
                <a:ea typeface="BIZ UDPGothic" panose="020B0400000000000000" pitchFamily="34" charset="-128"/>
              </a:defRPr>
            </a:lvl1pPr>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p:txBody>
          <a:bodyPr vert="eaVert"/>
          <a:lstStyle>
            <a:lvl1pPr>
              <a:defRPr b="0" i="0">
                <a:latin typeface="BIZ UDPGothic" panose="020B0400000000000000" pitchFamily="34" charset="-128"/>
                <a:ea typeface="BIZ UDPGothic" panose="020B0400000000000000" pitchFamily="34" charset="-128"/>
              </a:defRPr>
            </a:lvl1pPr>
            <a:lvl2pPr>
              <a:defRPr b="0" i="0">
                <a:latin typeface="BIZ UDPGothic" panose="020B0400000000000000" pitchFamily="34" charset="-128"/>
                <a:ea typeface="BIZ UDPGothic" panose="020B0400000000000000" pitchFamily="34" charset="-128"/>
              </a:defRPr>
            </a:lvl2pPr>
            <a:lvl3pPr>
              <a:defRPr b="0" i="0">
                <a:latin typeface="BIZ UDPGothic" panose="020B0400000000000000" pitchFamily="34" charset="-128"/>
                <a:ea typeface="BIZ UDPGothic" panose="020B0400000000000000" pitchFamily="34" charset="-128"/>
              </a:defRPr>
            </a:lvl3pPr>
            <a:lvl4pPr>
              <a:defRPr b="0" i="0">
                <a:latin typeface="BIZ UDPGothic" panose="020B0400000000000000" pitchFamily="34" charset="-128"/>
                <a:ea typeface="BIZ UDPGothic" panose="020B0400000000000000" pitchFamily="34" charset="-128"/>
              </a:defRPr>
            </a:lvl4pPr>
            <a:lvl5pPr>
              <a:defRPr b="0" i="0">
                <a:latin typeface="BIZ UDPGothic" panose="020B0400000000000000" pitchFamily="34" charset="-128"/>
                <a:ea typeface="BIZ UDPGothic" panose="020B0400000000000000" pitchFamily="34" charset="-128"/>
              </a:defRPr>
            </a:lvl5pPr>
          </a:lstStyle>
          <a:p>
            <a:pPr lvl="0"/>
            <a:r>
              <a:rPr kumimoji="1" lang="ja-JP" altLang="en-US"/>
              <a:t>マスター テキストの書式設定</a:t>
            </a:r>
          </a:p>
          <a:p>
            <a:pPr lvl="1"/>
            <a:r>
              <a:rPr kumimoji="1" lang="ja-JP" altLang="en-US"/>
              <a:t>第 </a:t>
            </a:r>
            <a:r>
              <a:rPr kumimoji="1" lang="en-US" altLang="ja-JP" dirty="0"/>
              <a:t>2 </a:t>
            </a:r>
            <a:r>
              <a:rPr kumimoji="1" lang="ja-JP" altLang="en-US"/>
              <a:t>レベル</a:t>
            </a:r>
          </a:p>
          <a:p>
            <a:pPr lvl="2"/>
            <a:r>
              <a:rPr kumimoji="1" lang="ja-JP" altLang="en-US"/>
              <a:t>第 </a:t>
            </a:r>
            <a:r>
              <a:rPr kumimoji="1" lang="en-US" altLang="ja-JP" dirty="0"/>
              <a:t>3 </a:t>
            </a:r>
            <a:r>
              <a:rPr kumimoji="1" lang="ja-JP" altLang="en-US"/>
              <a:t>レベル</a:t>
            </a:r>
          </a:p>
          <a:p>
            <a:pPr lvl="3"/>
            <a:r>
              <a:rPr kumimoji="1" lang="ja-JP" altLang="en-US"/>
              <a:t>第 </a:t>
            </a:r>
            <a:r>
              <a:rPr kumimoji="1" lang="en-US" altLang="ja-JP" dirty="0"/>
              <a:t>4 </a:t>
            </a:r>
            <a:r>
              <a:rPr kumimoji="1" lang="ja-JP" altLang="en-US"/>
              <a:t>レベル</a:t>
            </a:r>
          </a:p>
          <a:p>
            <a:pPr lvl="4"/>
            <a:r>
              <a:rPr kumimoji="1" lang="ja-JP" altLang="en-US"/>
              <a:t>第 </a:t>
            </a:r>
            <a:r>
              <a:rPr kumimoji="1" lang="en-US" altLang="ja-JP" dirty="0"/>
              <a:t>5 </a:t>
            </a:r>
            <a:r>
              <a:rPr kumimoji="1" lang="ja-JP" altLang="en-US"/>
              <a:t>レベル</a:t>
            </a:r>
          </a:p>
        </p:txBody>
      </p:sp>
      <p:sp>
        <p:nvSpPr>
          <p:cNvPr id="4" name="日付プレースホルダー 3"/>
          <p:cNvSpPr>
            <a:spLocks noGrp="1"/>
          </p:cNvSpPr>
          <p:nvPr>
            <p:ph type="dt" sz="half" idx="10"/>
          </p:nvPr>
        </p:nvSpPr>
        <p:spPr/>
        <p:txBody>
          <a:bodyPr/>
          <a:lstStyle/>
          <a:p>
            <a:fld id="{107692AC-0477-8B45-B322-5A5594D444AC}" type="datetime1">
              <a:rPr kumimoji="1" lang="ja-JP" altLang="en-US" smtClean="0"/>
              <a:t>2024/4/5</a:t>
            </a:fld>
            <a:endParaRPr kumimoji="1" lang="ja-JP" altLang="en-US"/>
          </a:p>
        </p:txBody>
      </p:sp>
      <p:sp>
        <p:nvSpPr>
          <p:cNvPr id="5" name="フッター プレースホルダー 4"/>
          <p:cNvSpPr>
            <a:spLocks noGrp="1"/>
          </p:cNvSpPr>
          <p:nvPr>
            <p:ph type="ftr" sz="quarter" idx="11"/>
          </p:nvPr>
        </p:nvSpPr>
        <p:spPr/>
        <p:txBody>
          <a:bodyPr/>
          <a:lstStyle/>
          <a:p>
            <a:r>
              <a:rPr kumimoji="1" lang="en-US" altLang="ja-JP"/>
              <a:t>2021-05-10 </a:t>
            </a:r>
            <a:r>
              <a:rPr kumimoji="1" lang="ja-JP" altLang="en-US"/>
              <a:t>会議資料</a:t>
            </a:r>
          </a:p>
        </p:txBody>
      </p:sp>
      <p:sp>
        <p:nvSpPr>
          <p:cNvPr id="6" name="スライド番号プレースホルダー 5"/>
          <p:cNvSpPr>
            <a:spLocks noGrp="1"/>
          </p:cNvSpPr>
          <p:nvPr>
            <p:ph type="sldNum" sz="quarter" idx="12"/>
          </p:nvPr>
        </p:nvSpPr>
        <p:spPr/>
        <p:txBody>
          <a:bodyPr/>
          <a:lstStyle/>
          <a:p>
            <a:fld id="{CD4954B8-90A2-164A-BDFC-DAD429FBFF30}" type="slidenum">
              <a:rPr kumimoji="1" lang="ja-JP" altLang="en-US" smtClean="0"/>
              <a:t>‹#›</a:t>
            </a:fld>
            <a:endParaRPr kumimoji="1" lang="ja-JP" altLang="en-US"/>
          </a:p>
        </p:txBody>
      </p:sp>
    </p:spTree>
    <p:extLst>
      <p:ext uri="{BB962C8B-B14F-4D97-AF65-F5344CB8AC3E}">
        <p14:creationId xmlns:p14="http://schemas.microsoft.com/office/powerpoint/2010/main" val="413624379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543675" y="365125"/>
            <a:ext cx="1971675" cy="5811838"/>
          </a:xfrm>
        </p:spPr>
        <p:txBody>
          <a:bodyPr vert="eaVert"/>
          <a:lstStyle>
            <a:lvl1pPr>
              <a:defRPr b="0" i="0">
                <a:latin typeface="BIZ UDPGothic" panose="020B0400000000000000" pitchFamily="34" charset="-128"/>
                <a:ea typeface="BIZ UDPGothic" panose="020B0400000000000000" pitchFamily="34" charset="-128"/>
              </a:defRPr>
            </a:lvl1pPr>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a:xfrm>
            <a:off x="628650" y="365125"/>
            <a:ext cx="5800725" cy="5811838"/>
          </a:xfrm>
        </p:spPr>
        <p:txBody>
          <a:bodyPr vert="eaVert"/>
          <a:lstStyle>
            <a:lvl1pPr>
              <a:defRPr b="0" i="0">
                <a:latin typeface="BIZ UDPGothic" panose="020B0400000000000000" pitchFamily="34" charset="-128"/>
                <a:ea typeface="BIZ UDPGothic" panose="020B0400000000000000" pitchFamily="34" charset="-128"/>
              </a:defRPr>
            </a:lvl1pPr>
            <a:lvl2pPr>
              <a:defRPr b="0" i="0">
                <a:latin typeface="BIZ UDPGothic" panose="020B0400000000000000" pitchFamily="34" charset="-128"/>
                <a:ea typeface="BIZ UDPGothic" panose="020B0400000000000000" pitchFamily="34" charset="-128"/>
              </a:defRPr>
            </a:lvl2pPr>
            <a:lvl3pPr>
              <a:defRPr b="0" i="0">
                <a:latin typeface="BIZ UDPGothic" panose="020B0400000000000000" pitchFamily="34" charset="-128"/>
                <a:ea typeface="BIZ UDPGothic" panose="020B0400000000000000" pitchFamily="34" charset="-128"/>
              </a:defRPr>
            </a:lvl3pPr>
            <a:lvl4pPr>
              <a:defRPr b="0" i="0">
                <a:latin typeface="BIZ UDPGothic" panose="020B0400000000000000" pitchFamily="34" charset="-128"/>
                <a:ea typeface="BIZ UDPGothic" panose="020B0400000000000000" pitchFamily="34" charset="-128"/>
              </a:defRPr>
            </a:lvl4pPr>
            <a:lvl5pPr>
              <a:defRPr b="0" i="0">
                <a:latin typeface="BIZ UDPGothic" panose="020B0400000000000000" pitchFamily="34" charset="-128"/>
                <a:ea typeface="BIZ UDPGothic" panose="020B0400000000000000" pitchFamily="34" charset="-128"/>
              </a:defRPr>
            </a:lvl5pPr>
          </a:lstStyle>
          <a:p>
            <a:pPr lvl="0"/>
            <a:r>
              <a:rPr kumimoji="1" lang="ja-JP" altLang="en-US"/>
              <a:t>マスター テキストの書式設定</a:t>
            </a:r>
          </a:p>
          <a:p>
            <a:pPr lvl="1"/>
            <a:r>
              <a:rPr kumimoji="1" lang="ja-JP" altLang="en-US"/>
              <a:t>第 </a:t>
            </a:r>
            <a:r>
              <a:rPr kumimoji="1" lang="en-US" altLang="ja-JP" dirty="0"/>
              <a:t>2 </a:t>
            </a:r>
            <a:r>
              <a:rPr kumimoji="1" lang="ja-JP" altLang="en-US"/>
              <a:t>レベル</a:t>
            </a:r>
          </a:p>
          <a:p>
            <a:pPr lvl="2"/>
            <a:r>
              <a:rPr kumimoji="1" lang="ja-JP" altLang="en-US"/>
              <a:t>第 </a:t>
            </a:r>
            <a:r>
              <a:rPr kumimoji="1" lang="en-US" altLang="ja-JP" dirty="0"/>
              <a:t>3 </a:t>
            </a:r>
            <a:r>
              <a:rPr kumimoji="1" lang="ja-JP" altLang="en-US"/>
              <a:t>レベル</a:t>
            </a:r>
          </a:p>
          <a:p>
            <a:pPr lvl="3"/>
            <a:r>
              <a:rPr kumimoji="1" lang="ja-JP" altLang="en-US"/>
              <a:t>第 </a:t>
            </a:r>
            <a:r>
              <a:rPr kumimoji="1" lang="en-US" altLang="ja-JP" dirty="0"/>
              <a:t>4 </a:t>
            </a:r>
            <a:r>
              <a:rPr kumimoji="1" lang="ja-JP" altLang="en-US"/>
              <a:t>レベル</a:t>
            </a:r>
          </a:p>
          <a:p>
            <a:pPr lvl="4"/>
            <a:r>
              <a:rPr kumimoji="1" lang="ja-JP" altLang="en-US"/>
              <a:t>第 </a:t>
            </a:r>
            <a:r>
              <a:rPr kumimoji="1" lang="en-US" altLang="ja-JP" dirty="0"/>
              <a:t>5 </a:t>
            </a:r>
            <a:r>
              <a:rPr kumimoji="1" lang="ja-JP" altLang="en-US"/>
              <a:t>レベル</a:t>
            </a:r>
          </a:p>
        </p:txBody>
      </p:sp>
      <p:sp>
        <p:nvSpPr>
          <p:cNvPr id="4" name="日付プレースホルダー 3"/>
          <p:cNvSpPr>
            <a:spLocks noGrp="1"/>
          </p:cNvSpPr>
          <p:nvPr>
            <p:ph type="dt" sz="half" idx="10"/>
          </p:nvPr>
        </p:nvSpPr>
        <p:spPr/>
        <p:txBody>
          <a:bodyPr/>
          <a:lstStyle/>
          <a:p>
            <a:fld id="{38140346-4525-2945-BD13-15D32323EC88}" type="datetime1">
              <a:rPr kumimoji="1" lang="ja-JP" altLang="en-US" smtClean="0"/>
              <a:t>2024/4/5</a:t>
            </a:fld>
            <a:endParaRPr kumimoji="1" lang="ja-JP" altLang="en-US"/>
          </a:p>
        </p:txBody>
      </p:sp>
      <p:sp>
        <p:nvSpPr>
          <p:cNvPr id="5" name="フッター プレースホルダー 4"/>
          <p:cNvSpPr>
            <a:spLocks noGrp="1"/>
          </p:cNvSpPr>
          <p:nvPr>
            <p:ph type="ftr" sz="quarter" idx="11"/>
          </p:nvPr>
        </p:nvSpPr>
        <p:spPr/>
        <p:txBody>
          <a:bodyPr/>
          <a:lstStyle/>
          <a:p>
            <a:r>
              <a:rPr kumimoji="1" lang="en-US" altLang="ja-JP"/>
              <a:t>2021-05-10 </a:t>
            </a:r>
            <a:r>
              <a:rPr kumimoji="1" lang="ja-JP" altLang="en-US"/>
              <a:t>会議資料</a:t>
            </a:r>
          </a:p>
        </p:txBody>
      </p:sp>
      <p:sp>
        <p:nvSpPr>
          <p:cNvPr id="6" name="スライド番号プレースホルダー 5"/>
          <p:cNvSpPr>
            <a:spLocks noGrp="1"/>
          </p:cNvSpPr>
          <p:nvPr>
            <p:ph type="sldNum" sz="quarter" idx="12"/>
          </p:nvPr>
        </p:nvSpPr>
        <p:spPr/>
        <p:txBody>
          <a:bodyPr/>
          <a:lstStyle/>
          <a:p>
            <a:fld id="{CD4954B8-90A2-164A-BDFC-DAD429FBFF30}" type="slidenum">
              <a:rPr kumimoji="1" lang="ja-JP" altLang="en-US" smtClean="0"/>
              <a:t>‹#›</a:t>
            </a:fld>
            <a:endParaRPr kumimoji="1" lang="ja-JP" altLang="en-US"/>
          </a:p>
        </p:txBody>
      </p:sp>
    </p:spTree>
    <p:extLst>
      <p:ext uri="{BB962C8B-B14F-4D97-AF65-F5344CB8AC3E}">
        <p14:creationId xmlns:p14="http://schemas.microsoft.com/office/powerpoint/2010/main" val="390598030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a:noFill/>
        </p:spPr>
        <p:txBody>
          <a:bodyPr anchor="b"/>
          <a:lstStyle>
            <a:lvl1pPr marL="0" indent="0" algn="ctr">
              <a:defRPr sz="6000">
                <a:solidFill>
                  <a:schemeClr val="tx1"/>
                </a:solidFill>
              </a:defRPr>
            </a:lvl1pPr>
          </a:lstStyle>
          <a:p>
            <a:r>
              <a:rPr lang="ja-JP" altLang="en-US" dirty="0"/>
              <a:t>マスター タイトルの書式設定</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dirty="0"/>
              <a:t>マスター サブタイトルの書式設定</a:t>
            </a:r>
            <a:endParaRPr lang="en-US" dirty="0"/>
          </a:p>
        </p:txBody>
      </p:sp>
      <p:sp>
        <p:nvSpPr>
          <p:cNvPr id="4" name="Date Placeholder 3"/>
          <p:cNvSpPr>
            <a:spLocks noGrp="1"/>
          </p:cNvSpPr>
          <p:nvPr>
            <p:ph type="dt" sz="half" idx="10"/>
          </p:nvPr>
        </p:nvSpPr>
        <p:spPr>
          <a:xfrm>
            <a:off x="0" y="6492875"/>
            <a:ext cx="2057400" cy="365125"/>
          </a:xfrm>
        </p:spPr>
        <p:txBody>
          <a:bodyPr/>
          <a:lstStyle>
            <a:lvl1pPr>
              <a:defRPr>
                <a:solidFill>
                  <a:schemeClr val="tx1"/>
                </a:solidFill>
              </a:defRPr>
            </a:lvl1pPr>
          </a:lstStyle>
          <a:p>
            <a:fld id="{4302DBE3-EB2A-4E23-8DA3-25CE907D1017}" type="datetime1">
              <a:rPr kumimoji="1" lang="ja-JP" altLang="en-US" smtClean="0"/>
              <a:pPr/>
              <a:t>2024/4/5</a:t>
            </a:fld>
            <a:endParaRPr kumimoji="1" lang="ja-JP" altLang="en-US" dirty="0"/>
          </a:p>
        </p:txBody>
      </p:sp>
      <p:sp>
        <p:nvSpPr>
          <p:cNvPr id="5" name="Footer Placeholder 4"/>
          <p:cNvSpPr>
            <a:spLocks noGrp="1"/>
          </p:cNvSpPr>
          <p:nvPr>
            <p:ph type="ftr" sz="quarter" idx="11"/>
          </p:nvPr>
        </p:nvSpPr>
        <p:spPr>
          <a:xfrm>
            <a:off x="3028950" y="6492874"/>
            <a:ext cx="3086100" cy="365125"/>
          </a:xfrm>
        </p:spPr>
        <p:txBody>
          <a:bodyPr/>
          <a:lstStyle>
            <a:lvl1pPr>
              <a:defRPr>
                <a:solidFill>
                  <a:schemeClr val="tx1"/>
                </a:solidFill>
              </a:defRPr>
            </a:lvl1pPr>
          </a:lstStyle>
          <a:p>
            <a:endParaRPr kumimoji="1" lang="ja-JP" altLang="en-US" dirty="0"/>
          </a:p>
        </p:txBody>
      </p:sp>
      <p:sp>
        <p:nvSpPr>
          <p:cNvPr id="6" name="Slide Number Placeholder 5"/>
          <p:cNvSpPr>
            <a:spLocks noGrp="1"/>
          </p:cNvSpPr>
          <p:nvPr>
            <p:ph type="sldNum" sz="quarter" idx="12"/>
          </p:nvPr>
        </p:nvSpPr>
        <p:spPr>
          <a:xfrm>
            <a:off x="6972300" y="285751"/>
            <a:ext cx="2057400" cy="365125"/>
          </a:xfrm>
        </p:spPr>
        <p:txBody>
          <a:bodyPr/>
          <a:lstStyle>
            <a:lvl1pPr>
              <a:defRPr sz="4400">
                <a:solidFill>
                  <a:schemeClr val="bg1"/>
                </a:solidFill>
              </a:defRPr>
            </a:lvl1pPr>
          </a:lstStyle>
          <a:p>
            <a:fld id="{723DC7A6-A3E6-40A6-A88F-7A8EA63E7490}" type="slidenum">
              <a:rPr kumimoji="1" lang="ja-JP" altLang="en-US" smtClean="0"/>
              <a:pPr/>
              <a:t>‹#›</a:t>
            </a:fld>
            <a:endParaRPr kumimoji="1" lang="ja-JP" altLang="en-US" dirty="0"/>
          </a:p>
        </p:txBody>
      </p:sp>
    </p:spTree>
    <p:extLst>
      <p:ext uri="{BB962C8B-B14F-4D97-AF65-F5344CB8AC3E}">
        <p14:creationId xmlns:p14="http://schemas.microsoft.com/office/powerpoint/2010/main" val="240545485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9144000" cy="1010652"/>
          </a:xfrm>
          <a:solidFill>
            <a:srgbClr val="03A4B5"/>
          </a:solidFill>
        </p:spPr>
        <p:txBody>
          <a:bodyPr/>
          <a:lstStyle>
            <a:lvl1pPr marL="444500" indent="0">
              <a:defRPr>
                <a:solidFill>
                  <a:schemeClr val="bg1"/>
                </a:solidFill>
              </a:defRPr>
            </a:lvl1pPr>
          </a:lstStyle>
          <a:p>
            <a:r>
              <a:rPr lang="ja-JP" altLang="en-US" dirty="0"/>
              <a:t>マスター タイトルの書式設定</a:t>
            </a:r>
            <a:endParaRPr lang="en-US" dirty="0"/>
          </a:p>
        </p:txBody>
      </p:sp>
      <p:sp>
        <p:nvSpPr>
          <p:cNvPr id="3" name="Content Placeholder 2"/>
          <p:cNvSpPr>
            <a:spLocks noGrp="1"/>
          </p:cNvSpPr>
          <p:nvPr>
            <p:ph idx="1"/>
          </p:nvPr>
        </p:nvSpPr>
        <p:spPr>
          <a:xfrm>
            <a:off x="628650" y="1320215"/>
            <a:ext cx="7886700" cy="4856748"/>
          </a:xfrm>
        </p:spPr>
        <p:txBody>
          <a:bodyPr/>
          <a:lstStyle>
            <a:lvl1pPr>
              <a:defRPr sz="3600"/>
            </a:lvl1pPr>
            <a:lvl2pPr>
              <a:defRPr sz="3200"/>
            </a:lvl2pPr>
            <a:lvl3pPr>
              <a:defRPr sz="2800"/>
            </a:lvl3pPr>
            <a:lvl4pPr>
              <a:defRPr sz="2400"/>
            </a:lvl4pPr>
            <a:lvl5pPr>
              <a:defRPr sz="2400"/>
            </a:lvl5pPr>
          </a:lstStyle>
          <a:p>
            <a:pPr lvl="0"/>
            <a:r>
              <a:rPr lang="ja-JP" altLang="en-US" dirty="0"/>
              <a:t>マスター テキストの書式設定</a:t>
            </a:r>
          </a:p>
          <a:p>
            <a:pPr lvl="1"/>
            <a:r>
              <a:rPr lang="ja-JP" altLang="en-US" dirty="0"/>
              <a:t>第 </a:t>
            </a:r>
            <a:r>
              <a:rPr lang="en-US" altLang="ja-JP" dirty="0"/>
              <a:t>2 </a:t>
            </a:r>
            <a:r>
              <a:rPr lang="ja-JP" altLang="en-US" dirty="0"/>
              <a:t>レベル</a:t>
            </a:r>
          </a:p>
          <a:p>
            <a:pPr lvl="2"/>
            <a:r>
              <a:rPr lang="ja-JP" altLang="en-US" dirty="0"/>
              <a:t>第 </a:t>
            </a:r>
            <a:r>
              <a:rPr lang="en-US" altLang="ja-JP" dirty="0"/>
              <a:t>3 </a:t>
            </a:r>
            <a:r>
              <a:rPr lang="ja-JP" altLang="en-US" dirty="0"/>
              <a:t>レベル</a:t>
            </a:r>
          </a:p>
          <a:p>
            <a:pPr lvl="3"/>
            <a:r>
              <a:rPr lang="ja-JP" altLang="en-US" dirty="0"/>
              <a:t>第 </a:t>
            </a:r>
            <a:r>
              <a:rPr lang="en-US" altLang="ja-JP" dirty="0"/>
              <a:t>4 </a:t>
            </a:r>
            <a:r>
              <a:rPr lang="ja-JP" altLang="en-US" dirty="0"/>
              <a:t>レベル</a:t>
            </a:r>
          </a:p>
          <a:p>
            <a:pPr lvl="4"/>
            <a:r>
              <a:rPr lang="ja-JP" altLang="en-US" dirty="0"/>
              <a:t>第 </a:t>
            </a:r>
            <a:r>
              <a:rPr lang="en-US" altLang="ja-JP" dirty="0"/>
              <a:t>5 </a:t>
            </a:r>
            <a:r>
              <a:rPr lang="ja-JP" altLang="en-US" dirty="0"/>
              <a:t>レベル</a:t>
            </a:r>
            <a:endParaRPr lang="en-US" dirty="0"/>
          </a:p>
        </p:txBody>
      </p:sp>
      <p:sp>
        <p:nvSpPr>
          <p:cNvPr id="4" name="Date Placeholder 3"/>
          <p:cNvSpPr>
            <a:spLocks noGrp="1"/>
          </p:cNvSpPr>
          <p:nvPr>
            <p:ph type="dt" sz="half" idx="10"/>
          </p:nvPr>
        </p:nvSpPr>
        <p:spPr/>
        <p:txBody>
          <a:bodyPr/>
          <a:lstStyle/>
          <a:p>
            <a:fld id="{791E0EF7-0603-44AB-AF1E-AFFCE2923875}" type="datetime1">
              <a:rPr kumimoji="1" lang="ja-JP" altLang="en-US" smtClean="0"/>
              <a:t>2024/4/5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a:xfrm>
            <a:off x="8331200" y="0"/>
            <a:ext cx="812800" cy="1010651"/>
          </a:xfrm>
        </p:spPr>
        <p:txBody>
          <a:bodyPr/>
          <a:lstStyle>
            <a:lvl1pPr>
              <a:defRPr sz="4400" b="1">
                <a:solidFill>
                  <a:schemeClr val="bg1"/>
                </a:solidFill>
              </a:defRPr>
            </a:lvl1pPr>
          </a:lstStyle>
          <a:p>
            <a:fld id="{723DC7A6-A3E6-40A6-A88F-7A8EA63E7490}" type="slidenum">
              <a:rPr kumimoji="1" lang="ja-JP" altLang="en-US" smtClean="0"/>
              <a:pPr/>
              <a:t>‹#›</a:t>
            </a:fld>
            <a:endParaRPr kumimoji="1" lang="ja-JP" altLang="en-US" dirty="0"/>
          </a:p>
        </p:txBody>
      </p:sp>
    </p:spTree>
    <p:extLst>
      <p:ext uri="{BB962C8B-B14F-4D97-AF65-F5344CB8AC3E}">
        <p14:creationId xmlns:p14="http://schemas.microsoft.com/office/powerpoint/2010/main" val="205478270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A15762D7-66FF-4005-BA0F-2DBAC526F363}" type="datetimeFigureOut">
              <a:rPr kumimoji="1" lang="ja-JP" altLang="en-US" smtClean="0"/>
              <a:t>2024/4/5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EB088E0-28D1-479C-AA40-4714DFF15783}" type="slidenum">
              <a:rPr kumimoji="1" lang="ja-JP" altLang="en-US" smtClean="0"/>
              <a:t>‹#›</a:t>
            </a:fld>
            <a:endParaRPr kumimoji="1" lang="ja-JP" altLang="en-US"/>
          </a:p>
        </p:txBody>
      </p:sp>
    </p:spTree>
    <p:extLst>
      <p:ext uri="{BB962C8B-B14F-4D97-AF65-F5344CB8AC3E}">
        <p14:creationId xmlns:p14="http://schemas.microsoft.com/office/powerpoint/2010/main" val="360840250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F09ADBA-964F-4F67-904A-A12B94CCD651}" type="datetime1">
              <a:rPr kumimoji="1" lang="ja-JP" altLang="en-US" smtClean="0"/>
              <a:t>2024/4/5</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723DC7A6-A3E6-40A6-A88F-7A8EA63E7490}" type="slidenum">
              <a:rPr kumimoji="1" lang="ja-JP" altLang="en-US" smtClean="0"/>
              <a:t>‹#›</a:t>
            </a:fld>
            <a:endParaRPr kumimoji="1" lang="ja-JP" altLang="en-US"/>
          </a:p>
        </p:txBody>
      </p:sp>
    </p:spTree>
    <p:extLst>
      <p:ext uri="{BB962C8B-B14F-4D97-AF65-F5344CB8AC3E}">
        <p14:creationId xmlns:p14="http://schemas.microsoft.com/office/powerpoint/2010/main" val="235902030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1143000" y="1122363"/>
            <a:ext cx="6858000" cy="2387600"/>
          </a:xfrm>
        </p:spPr>
        <p:txBody>
          <a:bodyPr anchor="b"/>
          <a:lstStyle>
            <a:lvl1pPr algn="ctr">
              <a:defRPr sz="4500"/>
            </a:lvl1pPr>
          </a:lstStyle>
          <a:p>
            <a:r>
              <a:rPr kumimoji="1" lang="ja-JP" altLang="en-US"/>
              <a:t>マスター タイトルの書式設定</a:t>
            </a:r>
          </a:p>
        </p:txBody>
      </p:sp>
      <p:sp>
        <p:nvSpPr>
          <p:cNvPr id="3" name="サブタイトル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kumimoji="1" lang="ja-JP" altLang="en-US"/>
              <a:t>マスター サブタイトルの書式設定</a:t>
            </a:r>
          </a:p>
        </p:txBody>
      </p:sp>
      <p:sp>
        <p:nvSpPr>
          <p:cNvPr id="4" name="日付プレースホルダー 3"/>
          <p:cNvSpPr>
            <a:spLocks noGrp="1"/>
          </p:cNvSpPr>
          <p:nvPr>
            <p:ph type="dt" sz="half" idx="10"/>
          </p:nvPr>
        </p:nvSpPr>
        <p:spPr/>
        <p:txBody>
          <a:bodyPr/>
          <a:lstStyle/>
          <a:p>
            <a:fld id="{768F7C18-2033-432E-8650-2494570EAC7A}" type="datetimeFigureOut">
              <a:rPr kumimoji="1" lang="ja-JP" altLang="en-US" smtClean="0"/>
              <a:pPr/>
              <a:t>2024/4/5</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A826A91F-80CD-4465-957B-EED74B5B1BD3}" type="slidenum">
              <a:rPr kumimoji="1" lang="ja-JP" altLang="en-US" smtClean="0"/>
              <a:pPr/>
              <a:t>‹#›</a:t>
            </a:fld>
            <a:endParaRPr kumimoji="1" lang="ja-JP" altLang="en-US"/>
          </a:p>
        </p:txBody>
      </p:sp>
    </p:spTree>
    <p:extLst>
      <p:ext uri="{BB962C8B-B14F-4D97-AF65-F5344CB8AC3E}">
        <p14:creationId xmlns:p14="http://schemas.microsoft.com/office/powerpoint/2010/main" val="136823177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768F7C18-2033-432E-8650-2494570EAC7A}" type="datetimeFigureOut">
              <a:rPr kumimoji="1" lang="ja-JP" altLang="en-US" smtClean="0"/>
              <a:pPr/>
              <a:t>2024/4/5</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A826A91F-80CD-4465-957B-EED74B5B1BD3}" type="slidenum">
              <a:rPr kumimoji="1" lang="ja-JP" altLang="en-US" smtClean="0"/>
              <a:pPr/>
              <a:t>‹#›</a:t>
            </a:fld>
            <a:endParaRPr kumimoji="1" lang="ja-JP" altLang="en-US"/>
          </a:p>
        </p:txBody>
      </p:sp>
    </p:spTree>
    <p:extLst>
      <p:ext uri="{BB962C8B-B14F-4D97-AF65-F5344CB8AC3E}">
        <p14:creationId xmlns:p14="http://schemas.microsoft.com/office/powerpoint/2010/main" val="157370240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623888" y="1709739"/>
            <a:ext cx="7886700" cy="2852737"/>
          </a:xfrm>
        </p:spPr>
        <p:txBody>
          <a:bodyPr anchor="b"/>
          <a:lstStyle>
            <a:lvl1pPr>
              <a:defRPr sz="4500"/>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kumimoji="1" lang="ja-JP" altLang="en-US"/>
              <a:t>マスター テキストの書式設定</a:t>
            </a:r>
          </a:p>
        </p:txBody>
      </p:sp>
      <p:sp>
        <p:nvSpPr>
          <p:cNvPr id="4" name="日付プレースホルダー 3"/>
          <p:cNvSpPr>
            <a:spLocks noGrp="1"/>
          </p:cNvSpPr>
          <p:nvPr>
            <p:ph type="dt" sz="half" idx="10"/>
          </p:nvPr>
        </p:nvSpPr>
        <p:spPr/>
        <p:txBody>
          <a:bodyPr/>
          <a:lstStyle/>
          <a:p>
            <a:fld id="{768F7C18-2033-432E-8650-2494570EAC7A}" type="datetimeFigureOut">
              <a:rPr kumimoji="1" lang="ja-JP" altLang="en-US" smtClean="0"/>
              <a:pPr/>
              <a:t>2024/4/5</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A826A91F-80CD-4465-957B-EED74B5B1BD3}" type="slidenum">
              <a:rPr kumimoji="1" lang="ja-JP" altLang="en-US" smtClean="0"/>
              <a:pPr/>
              <a:t>‹#›</a:t>
            </a:fld>
            <a:endParaRPr kumimoji="1" lang="ja-JP" altLang="en-US"/>
          </a:p>
        </p:txBody>
      </p:sp>
    </p:spTree>
    <p:extLst>
      <p:ext uri="{BB962C8B-B14F-4D97-AF65-F5344CB8AC3E}">
        <p14:creationId xmlns:p14="http://schemas.microsoft.com/office/powerpoint/2010/main" val="3899139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sz="half" idx="1"/>
          </p:nvPr>
        </p:nvSpPr>
        <p:spPr>
          <a:xfrm>
            <a:off x="628650" y="1825625"/>
            <a:ext cx="38862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p:cNvSpPr>
            <a:spLocks noGrp="1"/>
          </p:cNvSpPr>
          <p:nvPr>
            <p:ph sz="half" idx="2"/>
          </p:nvPr>
        </p:nvSpPr>
        <p:spPr>
          <a:xfrm>
            <a:off x="4629150" y="1825625"/>
            <a:ext cx="38862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p:cNvSpPr>
            <a:spLocks noGrp="1"/>
          </p:cNvSpPr>
          <p:nvPr>
            <p:ph type="dt" sz="half" idx="10"/>
          </p:nvPr>
        </p:nvSpPr>
        <p:spPr/>
        <p:txBody>
          <a:bodyPr/>
          <a:lstStyle/>
          <a:p>
            <a:fld id="{768F7C18-2033-432E-8650-2494570EAC7A}" type="datetimeFigureOut">
              <a:rPr kumimoji="1" lang="ja-JP" altLang="en-US" smtClean="0"/>
              <a:pPr/>
              <a:t>2024/4/5</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A826A91F-80CD-4465-957B-EED74B5B1BD3}" type="slidenum">
              <a:rPr kumimoji="1" lang="ja-JP" altLang="en-US" smtClean="0"/>
              <a:pPr/>
              <a:t>‹#›</a:t>
            </a:fld>
            <a:endParaRPr kumimoji="1" lang="ja-JP" altLang="en-US"/>
          </a:p>
        </p:txBody>
      </p:sp>
    </p:spTree>
    <p:extLst>
      <p:ext uri="{BB962C8B-B14F-4D97-AF65-F5344CB8AC3E}">
        <p14:creationId xmlns:p14="http://schemas.microsoft.com/office/powerpoint/2010/main" val="1808451822"/>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629841" y="365126"/>
            <a:ext cx="7886700" cy="1325563"/>
          </a:xfrm>
        </p:spPr>
        <p:txBody>
          <a:bodyPr/>
          <a:lstStyle/>
          <a:p>
            <a:r>
              <a:rPr kumimoji="1" lang="ja-JP" altLang="en-US"/>
              <a:t>マスター タイトルの書式設定</a:t>
            </a:r>
          </a:p>
        </p:txBody>
      </p:sp>
      <p:sp>
        <p:nvSpPr>
          <p:cNvPr id="3" name="テキスト プレースホルダー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kumimoji="1" lang="ja-JP" altLang="en-US"/>
              <a:t>マスター テキストの書式設定</a:t>
            </a:r>
          </a:p>
        </p:txBody>
      </p:sp>
      <p:sp>
        <p:nvSpPr>
          <p:cNvPr id="4" name="コンテンツ プレースホルダー 3"/>
          <p:cNvSpPr>
            <a:spLocks noGrp="1"/>
          </p:cNvSpPr>
          <p:nvPr>
            <p:ph sz="half" idx="2"/>
          </p:nvPr>
        </p:nvSpPr>
        <p:spPr>
          <a:xfrm>
            <a:off x="629842" y="2505075"/>
            <a:ext cx="3868340"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kumimoji="1" lang="ja-JP" altLang="en-US"/>
              <a:t>マスター テキストの書式設定</a:t>
            </a:r>
          </a:p>
        </p:txBody>
      </p:sp>
      <p:sp>
        <p:nvSpPr>
          <p:cNvPr id="6" name="コンテンツ プレースホルダー 5"/>
          <p:cNvSpPr>
            <a:spLocks noGrp="1"/>
          </p:cNvSpPr>
          <p:nvPr>
            <p:ph sz="quarter" idx="4"/>
          </p:nvPr>
        </p:nvSpPr>
        <p:spPr>
          <a:xfrm>
            <a:off x="4629150" y="2505075"/>
            <a:ext cx="3887391"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p:cNvSpPr>
            <a:spLocks noGrp="1"/>
          </p:cNvSpPr>
          <p:nvPr>
            <p:ph type="dt" sz="half" idx="10"/>
          </p:nvPr>
        </p:nvSpPr>
        <p:spPr/>
        <p:txBody>
          <a:bodyPr/>
          <a:lstStyle/>
          <a:p>
            <a:fld id="{768F7C18-2033-432E-8650-2494570EAC7A}" type="datetimeFigureOut">
              <a:rPr kumimoji="1" lang="ja-JP" altLang="en-US" smtClean="0"/>
              <a:pPr/>
              <a:t>2024/4/5</a:t>
            </a:fld>
            <a:endParaRPr kumimoji="1" lang="ja-JP" altLang="en-US"/>
          </a:p>
        </p:txBody>
      </p:sp>
      <p:sp>
        <p:nvSpPr>
          <p:cNvPr id="8" name="フッター プレースホルダー 7"/>
          <p:cNvSpPr>
            <a:spLocks noGrp="1"/>
          </p:cNvSpPr>
          <p:nvPr>
            <p:ph type="ftr" sz="quarter" idx="11"/>
          </p:nvPr>
        </p:nvSpPr>
        <p:spPr/>
        <p:txBody>
          <a:bodyPr/>
          <a:lstStyle/>
          <a:p>
            <a:endParaRPr kumimoji="1" lang="ja-JP" altLang="en-US"/>
          </a:p>
        </p:txBody>
      </p:sp>
      <p:sp>
        <p:nvSpPr>
          <p:cNvPr id="9" name="スライド番号プレースホルダー 8"/>
          <p:cNvSpPr>
            <a:spLocks noGrp="1"/>
          </p:cNvSpPr>
          <p:nvPr>
            <p:ph type="sldNum" sz="quarter" idx="12"/>
          </p:nvPr>
        </p:nvSpPr>
        <p:spPr/>
        <p:txBody>
          <a:bodyPr/>
          <a:lstStyle/>
          <a:p>
            <a:fld id="{A826A91F-80CD-4465-957B-EED74B5B1BD3}" type="slidenum">
              <a:rPr kumimoji="1" lang="ja-JP" altLang="en-US" smtClean="0"/>
              <a:pPr/>
              <a:t>‹#›</a:t>
            </a:fld>
            <a:endParaRPr kumimoji="1" lang="ja-JP" altLang="en-US"/>
          </a:p>
        </p:txBody>
      </p:sp>
    </p:spTree>
    <p:extLst>
      <p:ext uri="{BB962C8B-B14F-4D97-AF65-F5344CB8AC3E}">
        <p14:creationId xmlns:p14="http://schemas.microsoft.com/office/powerpoint/2010/main" val="2119119528"/>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日付プレースホルダー 2"/>
          <p:cNvSpPr>
            <a:spLocks noGrp="1"/>
          </p:cNvSpPr>
          <p:nvPr>
            <p:ph type="dt" sz="half" idx="10"/>
          </p:nvPr>
        </p:nvSpPr>
        <p:spPr/>
        <p:txBody>
          <a:bodyPr/>
          <a:lstStyle/>
          <a:p>
            <a:fld id="{768F7C18-2033-432E-8650-2494570EAC7A}" type="datetimeFigureOut">
              <a:rPr kumimoji="1" lang="ja-JP" altLang="en-US" smtClean="0"/>
              <a:pPr/>
              <a:t>2024/4/5</a:t>
            </a:fld>
            <a:endParaRPr kumimoji="1" lang="ja-JP" altLang="en-US"/>
          </a:p>
        </p:txBody>
      </p:sp>
      <p:sp>
        <p:nvSpPr>
          <p:cNvPr id="4" name="フッター プレースホルダー 3"/>
          <p:cNvSpPr>
            <a:spLocks noGrp="1"/>
          </p:cNvSpPr>
          <p:nvPr>
            <p:ph type="ftr" sz="quarter" idx="11"/>
          </p:nvPr>
        </p:nvSpPr>
        <p:spPr/>
        <p:txBody>
          <a:bodyPr/>
          <a:lstStyle/>
          <a:p>
            <a:endParaRPr kumimoji="1" lang="ja-JP" altLang="en-US"/>
          </a:p>
        </p:txBody>
      </p:sp>
      <p:sp>
        <p:nvSpPr>
          <p:cNvPr id="5" name="スライド番号プレースホルダー 4"/>
          <p:cNvSpPr>
            <a:spLocks noGrp="1"/>
          </p:cNvSpPr>
          <p:nvPr>
            <p:ph type="sldNum" sz="quarter" idx="12"/>
          </p:nvPr>
        </p:nvSpPr>
        <p:spPr/>
        <p:txBody>
          <a:bodyPr/>
          <a:lstStyle/>
          <a:p>
            <a:fld id="{A826A91F-80CD-4465-957B-EED74B5B1BD3}" type="slidenum">
              <a:rPr kumimoji="1" lang="ja-JP" altLang="en-US" smtClean="0"/>
              <a:pPr/>
              <a:t>‹#›</a:t>
            </a:fld>
            <a:endParaRPr kumimoji="1" lang="ja-JP" altLang="en-US"/>
          </a:p>
        </p:txBody>
      </p:sp>
    </p:spTree>
    <p:extLst>
      <p:ext uri="{BB962C8B-B14F-4D97-AF65-F5344CB8AC3E}">
        <p14:creationId xmlns:p14="http://schemas.microsoft.com/office/powerpoint/2010/main" val="207914602"/>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768F7C18-2033-432E-8650-2494570EAC7A}" type="datetimeFigureOut">
              <a:rPr kumimoji="1" lang="ja-JP" altLang="en-US" smtClean="0"/>
              <a:pPr/>
              <a:t>2024/4/5</a:t>
            </a:fld>
            <a:endParaRPr kumimoji="1" lang="ja-JP" altLang="en-US"/>
          </a:p>
        </p:txBody>
      </p:sp>
      <p:sp>
        <p:nvSpPr>
          <p:cNvPr id="3" name="フッター プレースホルダー 2"/>
          <p:cNvSpPr>
            <a:spLocks noGrp="1"/>
          </p:cNvSpPr>
          <p:nvPr>
            <p:ph type="ftr" sz="quarter" idx="11"/>
          </p:nvPr>
        </p:nvSpPr>
        <p:spPr/>
        <p:txBody>
          <a:bodyPr/>
          <a:lstStyle/>
          <a:p>
            <a:endParaRPr kumimoji="1" lang="ja-JP" altLang="en-US"/>
          </a:p>
        </p:txBody>
      </p:sp>
      <p:sp>
        <p:nvSpPr>
          <p:cNvPr id="4" name="スライド番号プレースホルダー 3"/>
          <p:cNvSpPr>
            <a:spLocks noGrp="1"/>
          </p:cNvSpPr>
          <p:nvPr>
            <p:ph type="sldNum" sz="quarter" idx="12"/>
          </p:nvPr>
        </p:nvSpPr>
        <p:spPr/>
        <p:txBody>
          <a:bodyPr/>
          <a:lstStyle/>
          <a:p>
            <a:fld id="{A826A91F-80CD-4465-957B-EED74B5B1BD3}" type="slidenum">
              <a:rPr kumimoji="1" lang="ja-JP" altLang="en-US" smtClean="0"/>
              <a:pPr/>
              <a:t>‹#›</a:t>
            </a:fld>
            <a:endParaRPr kumimoji="1" lang="ja-JP" altLang="en-US"/>
          </a:p>
        </p:txBody>
      </p:sp>
    </p:spTree>
    <p:extLst>
      <p:ext uri="{BB962C8B-B14F-4D97-AF65-F5344CB8AC3E}">
        <p14:creationId xmlns:p14="http://schemas.microsoft.com/office/powerpoint/2010/main" val="1557526333"/>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629841" y="457200"/>
            <a:ext cx="2949178" cy="1600200"/>
          </a:xfrm>
        </p:spPr>
        <p:txBody>
          <a:bodyPr anchor="b"/>
          <a:lstStyle>
            <a:lvl1pPr>
              <a:defRPr sz="2400"/>
            </a:lvl1pPr>
          </a:lstStyle>
          <a:p>
            <a:r>
              <a:rPr kumimoji="1" lang="ja-JP" altLang="en-US"/>
              <a:t>マスター タイトルの書式設定</a:t>
            </a:r>
          </a:p>
        </p:txBody>
      </p:sp>
      <p:sp>
        <p:nvSpPr>
          <p:cNvPr id="3" name="コンテンツ プレースホルダー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768F7C18-2033-432E-8650-2494570EAC7A}" type="datetimeFigureOut">
              <a:rPr kumimoji="1" lang="ja-JP" altLang="en-US" smtClean="0"/>
              <a:pPr/>
              <a:t>2024/4/5</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A826A91F-80CD-4465-957B-EED74B5B1BD3}" type="slidenum">
              <a:rPr kumimoji="1" lang="ja-JP" altLang="en-US" smtClean="0"/>
              <a:pPr/>
              <a:t>‹#›</a:t>
            </a:fld>
            <a:endParaRPr kumimoji="1" lang="ja-JP" altLang="en-US"/>
          </a:p>
        </p:txBody>
      </p:sp>
    </p:spTree>
    <p:extLst>
      <p:ext uri="{BB962C8B-B14F-4D97-AF65-F5344CB8AC3E}">
        <p14:creationId xmlns:p14="http://schemas.microsoft.com/office/powerpoint/2010/main" val="1308664242"/>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629841" y="457200"/>
            <a:ext cx="2949178" cy="1600200"/>
          </a:xfrm>
        </p:spPr>
        <p:txBody>
          <a:bodyPr anchor="b"/>
          <a:lstStyle>
            <a:lvl1pPr>
              <a:defRPr sz="2400"/>
            </a:lvl1pPr>
          </a:lstStyle>
          <a:p>
            <a:r>
              <a:rPr kumimoji="1" lang="ja-JP" altLang="en-US"/>
              <a:t>マスター タイトルの書式設定</a:t>
            </a:r>
          </a:p>
        </p:txBody>
      </p:sp>
      <p:sp>
        <p:nvSpPr>
          <p:cNvPr id="3" name="図プレースホルダー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kumimoji="1" lang="ja-JP" altLang="en-US"/>
          </a:p>
        </p:txBody>
      </p:sp>
      <p:sp>
        <p:nvSpPr>
          <p:cNvPr id="4" name="テキスト プレースホルダー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768F7C18-2033-432E-8650-2494570EAC7A}" type="datetimeFigureOut">
              <a:rPr kumimoji="1" lang="ja-JP" altLang="en-US" smtClean="0"/>
              <a:pPr/>
              <a:t>2024/4/5</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A826A91F-80CD-4465-957B-EED74B5B1BD3}" type="slidenum">
              <a:rPr kumimoji="1" lang="ja-JP" altLang="en-US" smtClean="0"/>
              <a:pPr/>
              <a:t>‹#›</a:t>
            </a:fld>
            <a:endParaRPr kumimoji="1" lang="ja-JP" altLang="en-US"/>
          </a:p>
        </p:txBody>
      </p:sp>
    </p:spTree>
    <p:extLst>
      <p:ext uri="{BB962C8B-B14F-4D97-AF65-F5344CB8AC3E}">
        <p14:creationId xmlns:p14="http://schemas.microsoft.com/office/powerpoint/2010/main" val="373942051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A15762D7-66FF-4005-BA0F-2DBAC526F363}" type="datetimeFigureOut">
              <a:rPr kumimoji="1" lang="ja-JP" altLang="en-US" smtClean="0"/>
              <a:t>2024/4/5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EB088E0-28D1-479C-AA40-4714DFF15783}" type="slidenum">
              <a:rPr kumimoji="1" lang="ja-JP" altLang="en-US" smtClean="0"/>
              <a:t>‹#›</a:t>
            </a:fld>
            <a:endParaRPr kumimoji="1" lang="ja-JP" altLang="en-US"/>
          </a:p>
        </p:txBody>
      </p:sp>
    </p:spTree>
    <p:extLst>
      <p:ext uri="{BB962C8B-B14F-4D97-AF65-F5344CB8AC3E}">
        <p14:creationId xmlns:p14="http://schemas.microsoft.com/office/powerpoint/2010/main" val="1197247125"/>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768F7C18-2033-432E-8650-2494570EAC7A}" type="datetimeFigureOut">
              <a:rPr kumimoji="1" lang="ja-JP" altLang="en-US" smtClean="0"/>
              <a:pPr/>
              <a:t>2024/4/5</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A826A91F-80CD-4465-957B-EED74B5B1BD3}" type="slidenum">
              <a:rPr kumimoji="1" lang="ja-JP" altLang="en-US" smtClean="0"/>
              <a:pPr/>
              <a:t>‹#›</a:t>
            </a:fld>
            <a:endParaRPr kumimoji="1" lang="ja-JP" altLang="en-US"/>
          </a:p>
        </p:txBody>
      </p:sp>
    </p:spTree>
    <p:extLst>
      <p:ext uri="{BB962C8B-B14F-4D97-AF65-F5344CB8AC3E}">
        <p14:creationId xmlns:p14="http://schemas.microsoft.com/office/powerpoint/2010/main" val="1620555324"/>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543675" y="365125"/>
            <a:ext cx="1971675" cy="5811838"/>
          </a:xfrm>
        </p:spPr>
        <p:txBody>
          <a:bodyPr vert="eaVert"/>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a:xfrm>
            <a:off x="628650" y="365125"/>
            <a:ext cx="5800725" cy="5811838"/>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768F7C18-2033-432E-8650-2494570EAC7A}" type="datetimeFigureOut">
              <a:rPr kumimoji="1" lang="ja-JP" altLang="en-US" smtClean="0"/>
              <a:pPr/>
              <a:t>2024/4/5</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A826A91F-80CD-4465-957B-EED74B5B1BD3}" type="slidenum">
              <a:rPr kumimoji="1" lang="ja-JP" altLang="en-US" smtClean="0"/>
              <a:pPr/>
              <a:t>‹#›</a:t>
            </a:fld>
            <a:endParaRPr kumimoji="1" lang="ja-JP" altLang="en-US"/>
          </a:p>
        </p:txBody>
      </p:sp>
    </p:spTree>
    <p:extLst>
      <p:ext uri="{BB962C8B-B14F-4D97-AF65-F5344CB8AC3E}">
        <p14:creationId xmlns:p14="http://schemas.microsoft.com/office/powerpoint/2010/main" val="264902323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Content Placeholder 3"/>
          <p:cNvSpPr>
            <a:spLocks noGrp="1"/>
          </p:cNvSpPr>
          <p:nvPr>
            <p:ph sz="half" idx="2"/>
          </p:nvPr>
        </p:nvSpPr>
        <p:spPr>
          <a:xfrm>
            <a:off x="629842" y="2505075"/>
            <a:ext cx="3868340"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Content Placeholder 5"/>
          <p:cNvSpPr>
            <a:spLocks noGrp="1"/>
          </p:cNvSpPr>
          <p:nvPr>
            <p:ph sz="quarter" idx="4"/>
          </p:nvPr>
        </p:nvSpPr>
        <p:spPr>
          <a:xfrm>
            <a:off x="4629150" y="2505075"/>
            <a:ext cx="3887391"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A15762D7-66FF-4005-BA0F-2DBAC526F363}" type="datetimeFigureOut">
              <a:rPr kumimoji="1" lang="ja-JP" altLang="en-US" smtClean="0"/>
              <a:t>2024/4/5</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0EB088E0-28D1-479C-AA40-4714DFF15783}" type="slidenum">
              <a:rPr kumimoji="1" lang="ja-JP" altLang="en-US" smtClean="0"/>
              <a:t>‹#›</a:t>
            </a:fld>
            <a:endParaRPr kumimoji="1" lang="ja-JP" altLang="en-US"/>
          </a:p>
        </p:txBody>
      </p:sp>
    </p:spTree>
    <p:extLst>
      <p:ext uri="{BB962C8B-B14F-4D97-AF65-F5344CB8AC3E}">
        <p14:creationId xmlns:p14="http://schemas.microsoft.com/office/powerpoint/2010/main" val="6985388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A15762D7-66FF-4005-BA0F-2DBAC526F363}" type="datetimeFigureOut">
              <a:rPr kumimoji="1" lang="ja-JP" altLang="en-US" smtClean="0"/>
              <a:t>2024/4/5</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0EB088E0-28D1-479C-AA40-4714DFF15783}" type="slidenum">
              <a:rPr kumimoji="1" lang="ja-JP" altLang="en-US" smtClean="0"/>
              <a:t>‹#›</a:t>
            </a:fld>
            <a:endParaRPr kumimoji="1" lang="ja-JP" altLang="en-US"/>
          </a:p>
        </p:txBody>
      </p:sp>
    </p:spTree>
    <p:extLst>
      <p:ext uri="{BB962C8B-B14F-4D97-AF65-F5344CB8AC3E}">
        <p14:creationId xmlns:p14="http://schemas.microsoft.com/office/powerpoint/2010/main" val="102273159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15762D7-66FF-4005-BA0F-2DBAC526F363}" type="datetimeFigureOut">
              <a:rPr kumimoji="1" lang="ja-JP" altLang="en-US" smtClean="0"/>
              <a:t>2024/4/5</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0EB088E0-28D1-479C-AA40-4714DFF15783}" type="slidenum">
              <a:rPr kumimoji="1" lang="ja-JP" altLang="en-US" smtClean="0"/>
              <a:t>‹#›</a:t>
            </a:fld>
            <a:endParaRPr kumimoji="1" lang="ja-JP" altLang="en-US"/>
          </a:p>
        </p:txBody>
      </p:sp>
    </p:spTree>
    <p:extLst>
      <p:ext uri="{BB962C8B-B14F-4D97-AF65-F5344CB8AC3E}">
        <p14:creationId xmlns:p14="http://schemas.microsoft.com/office/powerpoint/2010/main" val="96284805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A15762D7-66FF-4005-BA0F-2DBAC526F363}" type="datetimeFigureOut">
              <a:rPr kumimoji="1" lang="ja-JP" altLang="en-US" smtClean="0"/>
              <a:t>2024/4/5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EB088E0-28D1-479C-AA40-4714DFF15783}" type="slidenum">
              <a:rPr kumimoji="1" lang="ja-JP" altLang="en-US" smtClean="0"/>
              <a:t>‹#›</a:t>
            </a:fld>
            <a:endParaRPr kumimoji="1" lang="ja-JP" altLang="en-US"/>
          </a:p>
        </p:txBody>
      </p:sp>
    </p:spTree>
    <p:extLst>
      <p:ext uri="{BB962C8B-B14F-4D97-AF65-F5344CB8AC3E}">
        <p14:creationId xmlns:p14="http://schemas.microsoft.com/office/powerpoint/2010/main" val="164130716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A15762D7-66FF-4005-BA0F-2DBAC526F363}" type="datetimeFigureOut">
              <a:rPr kumimoji="1" lang="ja-JP" altLang="en-US" smtClean="0"/>
              <a:t>2024/4/5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EB088E0-28D1-479C-AA40-4714DFF15783}" type="slidenum">
              <a:rPr kumimoji="1" lang="ja-JP" altLang="en-US" smtClean="0"/>
              <a:t>‹#›</a:t>
            </a:fld>
            <a:endParaRPr kumimoji="1" lang="ja-JP" altLang="en-US"/>
          </a:p>
        </p:txBody>
      </p:sp>
    </p:spTree>
    <p:extLst>
      <p:ext uri="{BB962C8B-B14F-4D97-AF65-F5344CB8AC3E}">
        <p14:creationId xmlns:p14="http://schemas.microsoft.com/office/powerpoint/2010/main" val="393240756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4.xml"/><Relationship Id="rId2" Type="http://schemas.openxmlformats.org/officeDocument/2006/relationships/slideLayout" Target="../slideLayouts/slideLayout13.xml"/><Relationship Id="rId1" Type="http://schemas.openxmlformats.org/officeDocument/2006/relationships/slideLayout" Target="../slideLayouts/slideLayout12.xml"/><Relationship Id="rId5" Type="http://schemas.openxmlformats.org/officeDocument/2006/relationships/image" Target="../media/image1.jpeg"/><Relationship Id="rId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2.xml"/><Relationship Id="rId13" Type="http://schemas.openxmlformats.org/officeDocument/2006/relationships/slideLayout" Target="../slideLayouts/slideLayout27.xml"/><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slideLayout" Target="../slideLayouts/slideLayout26.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 Id="rId14"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30.xml"/><Relationship Id="rId2" Type="http://schemas.openxmlformats.org/officeDocument/2006/relationships/slideLayout" Target="../slideLayouts/slideLayout29.xml"/><Relationship Id="rId1" Type="http://schemas.openxmlformats.org/officeDocument/2006/relationships/slideLayout" Target="../slideLayouts/slideLayout28.xml"/><Relationship Id="rId4"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38.xml"/><Relationship Id="rId3" Type="http://schemas.openxmlformats.org/officeDocument/2006/relationships/slideLayout" Target="../slideLayouts/slideLayout33.xml"/><Relationship Id="rId7" Type="http://schemas.openxmlformats.org/officeDocument/2006/relationships/slideLayout" Target="../slideLayouts/slideLayout37.xml"/><Relationship Id="rId12" Type="http://schemas.openxmlformats.org/officeDocument/2006/relationships/theme" Target="../theme/theme5.xml"/><Relationship Id="rId2" Type="http://schemas.openxmlformats.org/officeDocument/2006/relationships/slideLayout" Target="../slideLayouts/slideLayout32.xml"/><Relationship Id="rId1" Type="http://schemas.openxmlformats.org/officeDocument/2006/relationships/slideLayout" Target="../slideLayouts/slideLayout31.xml"/><Relationship Id="rId6" Type="http://schemas.openxmlformats.org/officeDocument/2006/relationships/slideLayout" Target="../slideLayouts/slideLayout36.xml"/><Relationship Id="rId11" Type="http://schemas.openxmlformats.org/officeDocument/2006/relationships/slideLayout" Target="../slideLayouts/slideLayout41.xml"/><Relationship Id="rId5" Type="http://schemas.openxmlformats.org/officeDocument/2006/relationships/slideLayout" Target="../slideLayouts/slideLayout35.xml"/><Relationship Id="rId10" Type="http://schemas.openxmlformats.org/officeDocument/2006/relationships/slideLayout" Target="../slideLayouts/slideLayout40.xml"/><Relationship Id="rId4" Type="http://schemas.openxmlformats.org/officeDocument/2006/relationships/slideLayout" Target="../slideLayouts/slideLayout34.xml"/><Relationship Id="rId9" Type="http://schemas.openxmlformats.org/officeDocument/2006/relationships/slideLayout" Target="../slideLayouts/slideLayout3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15762D7-66FF-4005-BA0F-2DBAC526F363}" type="datetimeFigureOut">
              <a:rPr kumimoji="1" lang="ja-JP" altLang="en-US" smtClean="0"/>
              <a:t>2024/4/5</a:t>
            </a:fld>
            <a:endParaRPr kumimoji="1" lang="ja-JP" alt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EB088E0-28D1-479C-AA40-4714DFF15783}" type="slidenum">
              <a:rPr kumimoji="1" lang="ja-JP" altLang="en-US" smtClean="0"/>
              <a:t>‹#›</a:t>
            </a:fld>
            <a:endParaRPr kumimoji="1" lang="ja-JP" altLang="en-US"/>
          </a:p>
        </p:txBody>
      </p:sp>
    </p:spTree>
    <p:extLst>
      <p:ext uri="{BB962C8B-B14F-4D97-AF65-F5344CB8AC3E}">
        <p14:creationId xmlns:p14="http://schemas.microsoft.com/office/powerpoint/2010/main" val="181747395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26" name="図 4"/>
          <p:cNvPicPr>
            <a:picLocks noChangeAspect="1"/>
          </p:cNvPicPr>
          <p:nvPr/>
        </p:nvPicPr>
        <p:blipFill>
          <a:blip r:embed="rId5" cstate="print"/>
          <a:srcRect t="10403"/>
          <a:stretch>
            <a:fillRect/>
          </a:stretch>
        </p:blipFill>
        <p:spPr bwMode="auto">
          <a:xfrm>
            <a:off x="1358" y="0"/>
            <a:ext cx="6848497" cy="1274267"/>
          </a:xfrm>
          <a:prstGeom prst="rect">
            <a:avLst/>
          </a:prstGeom>
          <a:noFill/>
          <a:ln w="9525">
            <a:noFill/>
            <a:miter lim="800000"/>
            <a:headEnd/>
            <a:tailEnd/>
          </a:ln>
        </p:spPr>
      </p:pic>
      <p:grpSp>
        <p:nvGrpSpPr>
          <p:cNvPr id="1027" name="Codos_Grid_201008" hidden="1"/>
          <p:cNvGrpSpPr>
            <a:grpSpLocks/>
          </p:cNvGrpSpPr>
          <p:nvPr/>
        </p:nvGrpSpPr>
        <p:grpSpPr bwMode="auto">
          <a:xfrm>
            <a:off x="754760" y="1125962"/>
            <a:ext cx="7634480" cy="4964598"/>
            <a:chOff x="449454" y="1189814"/>
            <a:chExt cx="8928993" cy="5472608"/>
          </a:xfrm>
        </p:grpSpPr>
        <p:sp>
          <p:nvSpPr>
            <p:cNvPr id="1030" name="Line 99" hidden="1"/>
            <p:cNvSpPr>
              <a:spLocks noChangeShapeType="1"/>
            </p:cNvSpPr>
            <p:nvPr userDrawn="1"/>
          </p:nvSpPr>
          <p:spPr bwMode="auto">
            <a:xfrm>
              <a:off x="4771268" y="1189814"/>
              <a:ext cx="0" cy="5472608"/>
            </a:xfrm>
            <a:prstGeom prst="line">
              <a:avLst/>
            </a:prstGeom>
            <a:noFill/>
            <a:ln w="9525">
              <a:solidFill>
                <a:srgbClr val="EAEAEA"/>
              </a:solidFill>
              <a:round/>
              <a:headEnd/>
              <a:tailEnd/>
            </a:ln>
          </p:spPr>
          <p:txBody>
            <a:bodyPr/>
            <a:lstStyle/>
            <a:p>
              <a:endParaRPr lang="ja-JP" altLang="en-US" sz="1539"/>
            </a:p>
          </p:txBody>
        </p:sp>
        <p:sp>
          <p:nvSpPr>
            <p:cNvPr id="1031" name="Line 99" hidden="1"/>
            <p:cNvSpPr>
              <a:spLocks noChangeShapeType="1"/>
            </p:cNvSpPr>
            <p:nvPr userDrawn="1"/>
          </p:nvSpPr>
          <p:spPr bwMode="auto">
            <a:xfrm>
              <a:off x="3185758" y="1189814"/>
              <a:ext cx="0" cy="5472608"/>
            </a:xfrm>
            <a:prstGeom prst="line">
              <a:avLst/>
            </a:prstGeom>
            <a:noFill/>
            <a:ln w="9525">
              <a:solidFill>
                <a:srgbClr val="EAEAEA"/>
              </a:solidFill>
              <a:round/>
              <a:headEnd/>
              <a:tailEnd/>
            </a:ln>
          </p:spPr>
          <p:txBody>
            <a:bodyPr/>
            <a:lstStyle/>
            <a:p>
              <a:endParaRPr lang="ja-JP" altLang="en-US" sz="1539"/>
            </a:p>
          </p:txBody>
        </p:sp>
        <p:sp>
          <p:nvSpPr>
            <p:cNvPr id="1032" name="Line 99" hidden="1"/>
            <p:cNvSpPr>
              <a:spLocks noChangeShapeType="1"/>
            </p:cNvSpPr>
            <p:nvPr userDrawn="1"/>
          </p:nvSpPr>
          <p:spPr bwMode="auto">
            <a:xfrm>
              <a:off x="3041742" y="1189814"/>
              <a:ext cx="0" cy="5472608"/>
            </a:xfrm>
            <a:prstGeom prst="line">
              <a:avLst/>
            </a:prstGeom>
            <a:noFill/>
            <a:ln w="9525">
              <a:solidFill>
                <a:srgbClr val="EAEAEA"/>
              </a:solidFill>
              <a:round/>
              <a:headEnd/>
              <a:tailEnd/>
            </a:ln>
          </p:spPr>
          <p:txBody>
            <a:bodyPr/>
            <a:lstStyle/>
            <a:p>
              <a:endParaRPr lang="ja-JP" altLang="en-US" sz="1539"/>
            </a:p>
          </p:txBody>
        </p:sp>
        <p:sp>
          <p:nvSpPr>
            <p:cNvPr id="1033" name="Line 99" hidden="1"/>
            <p:cNvSpPr>
              <a:spLocks noChangeShapeType="1"/>
            </p:cNvSpPr>
            <p:nvPr userDrawn="1"/>
          </p:nvSpPr>
          <p:spPr bwMode="auto">
            <a:xfrm>
              <a:off x="2897726" y="1189814"/>
              <a:ext cx="0" cy="5472608"/>
            </a:xfrm>
            <a:prstGeom prst="line">
              <a:avLst/>
            </a:prstGeom>
            <a:noFill/>
            <a:ln w="9525">
              <a:solidFill>
                <a:srgbClr val="EAEAEA"/>
              </a:solidFill>
              <a:round/>
              <a:headEnd/>
              <a:tailEnd/>
            </a:ln>
          </p:spPr>
          <p:txBody>
            <a:bodyPr/>
            <a:lstStyle/>
            <a:p>
              <a:endParaRPr lang="ja-JP" altLang="en-US" sz="1539"/>
            </a:p>
          </p:txBody>
        </p:sp>
        <p:sp>
          <p:nvSpPr>
            <p:cNvPr id="1034" name="Line 99" hidden="1"/>
            <p:cNvSpPr>
              <a:spLocks noChangeShapeType="1"/>
            </p:cNvSpPr>
            <p:nvPr userDrawn="1"/>
          </p:nvSpPr>
          <p:spPr bwMode="auto">
            <a:xfrm>
              <a:off x="2753710" y="1189814"/>
              <a:ext cx="0" cy="5472608"/>
            </a:xfrm>
            <a:prstGeom prst="line">
              <a:avLst/>
            </a:prstGeom>
            <a:noFill/>
            <a:ln w="9525">
              <a:solidFill>
                <a:srgbClr val="EAEAEA"/>
              </a:solidFill>
              <a:round/>
              <a:headEnd/>
              <a:tailEnd/>
            </a:ln>
          </p:spPr>
          <p:txBody>
            <a:bodyPr/>
            <a:lstStyle/>
            <a:p>
              <a:endParaRPr lang="ja-JP" altLang="en-US" sz="1539"/>
            </a:p>
          </p:txBody>
        </p:sp>
        <p:sp>
          <p:nvSpPr>
            <p:cNvPr id="1035" name="Line 99" hidden="1"/>
            <p:cNvSpPr>
              <a:spLocks noChangeShapeType="1"/>
            </p:cNvSpPr>
            <p:nvPr userDrawn="1"/>
          </p:nvSpPr>
          <p:spPr bwMode="auto">
            <a:xfrm>
              <a:off x="2609694" y="1189814"/>
              <a:ext cx="0" cy="5472608"/>
            </a:xfrm>
            <a:prstGeom prst="line">
              <a:avLst/>
            </a:prstGeom>
            <a:noFill/>
            <a:ln w="9525">
              <a:solidFill>
                <a:srgbClr val="EAEAEA"/>
              </a:solidFill>
              <a:round/>
              <a:headEnd/>
              <a:tailEnd/>
            </a:ln>
          </p:spPr>
          <p:txBody>
            <a:bodyPr/>
            <a:lstStyle/>
            <a:p>
              <a:endParaRPr lang="ja-JP" altLang="en-US" sz="1539"/>
            </a:p>
          </p:txBody>
        </p:sp>
        <p:sp>
          <p:nvSpPr>
            <p:cNvPr id="1036" name="Line 99" hidden="1"/>
            <p:cNvSpPr>
              <a:spLocks noChangeShapeType="1"/>
            </p:cNvSpPr>
            <p:nvPr userDrawn="1"/>
          </p:nvSpPr>
          <p:spPr bwMode="auto">
            <a:xfrm>
              <a:off x="2465678" y="1189814"/>
              <a:ext cx="0" cy="5472608"/>
            </a:xfrm>
            <a:prstGeom prst="line">
              <a:avLst/>
            </a:prstGeom>
            <a:noFill/>
            <a:ln w="9525">
              <a:solidFill>
                <a:srgbClr val="EAEAEA"/>
              </a:solidFill>
              <a:round/>
              <a:headEnd/>
              <a:tailEnd/>
            </a:ln>
          </p:spPr>
          <p:txBody>
            <a:bodyPr/>
            <a:lstStyle/>
            <a:p>
              <a:endParaRPr lang="ja-JP" altLang="en-US" sz="1539"/>
            </a:p>
          </p:txBody>
        </p:sp>
        <p:sp>
          <p:nvSpPr>
            <p:cNvPr id="1037" name="Line 99" hidden="1"/>
            <p:cNvSpPr>
              <a:spLocks noChangeShapeType="1"/>
            </p:cNvSpPr>
            <p:nvPr userDrawn="1"/>
          </p:nvSpPr>
          <p:spPr bwMode="auto">
            <a:xfrm>
              <a:off x="2321662" y="1189814"/>
              <a:ext cx="0" cy="5472608"/>
            </a:xfrm>
            <a:prstGeom prst="line">
              <a:avLst/>
            </a:prstGeom>
            <a:noFill/>
            <a:ln w="9525">
              <a:solidFill>
                <a:srgbClr val="EAEAEA"/>
              </a:solidFill>
              <a:round/>
              <a:headEnd/>
              <a:tailEnd/>
            </a:ln>
          </p:spPr>
          <p:txBody>
            <a:bodyPr/>
            <a:lstStyle/>
            <a:p>
              <a:endParaRPr lang="ja-JP" altLang="en-US" sz="1539"/>
            </a:p>
          </p:txBody>
        </p:sp>
        <p:sp>
          <p:nvSpPr>
            <p:cNvPr id="1038" name="Line 99" hidden="1"/>
            <p:cNvSpPr>
              <a:spLocks noChangeShapeType="1"/>
            </p:cNvSpPr>
            <p:nvPr userDrawn="1"/>
          </p:nvSpPr>
          <p:spPr bwMode="auto">
            <a:xfrm>
              <a:off x="2177646" y="1189814"/>
              <a:ext cx="0" cy="5472608"/>
            </a:xfrm>
            <a:prstGeom prst="line">
              <a:avLst/>
            </a:prstGeom>
            <a:noFill/>
            <a:ln w="9525">
              <a:solidFill>
                <a:srgbClr val="EAEAEA"/>
              </a:solidFill>
              <a:round/>
              <a:headEnd/>
              <a:tailEnd/>
            </a:ln>
          </p:spPr>
          <p:txBody>
            <a:bodyPr/>
            <a:lstStyle/>
            <a:p>
              <a:endParaRPr lang="ja-JP" altLang="en-US" sz="1539"/>
            </a:p>
          </p:txBody>
        </p:sp>
        <p:sp>
          <p:nvSpPr>
            <p:cNvPr id="1039" name="Line 99" hidden="1"/>
            <p:cNvSpPr>
              <a:spLocks noChangeShapeType="1"/>
            </p:cNvSpPr>
            <p:nvPr userDrawn="1"/>
          </p:nvSpPr>
          <p:spPr bwMode="auto">
            <a:xfrm>
              <a:off x="2033630" y="1189814"/>
              <a:ext cx="0" cy="5472608"/>
            </a:xfrm>
            <a:prstGeom prst="line">
              <a:avLst/>
            </a:prstGeom>
            <a:noFill/>
            <a:ln w="9525">
              <a:solidFill>
                <a:srgbClr val="EAEAEA"/>
              </a:solidFill>
              <a:round/>
              <a:headEnd/>
              <a:tailEnd/>
            </a:ln>
          </p:spPr>
          <p:txBody>
            <a:bodyPr/>
            <a:lstStyle/>
            <a:p>
              <a:endParaRPr lang="ja-JP" altLang="en-US" sz="1539"/>
            </a:p>
          </p:txBody>
        </p:sp>
        <p:sp>
          <p:nvSpPr>
            <p:cNvPr id="1040" name="Line 99" hidden="1"/>
            <p:cNvSpPr>
              <a:spLocks noChangeShapeType="1"/>
            </p:cNvSpPr>
            <p:nvPr userDrawn="1"/>
          </p:nvSpPr>
          <p:spPr bwMode="auto">
            <a:xfrm>
              <a:off x="1889614" y="1189814"/>
              <a:ext cx="0" cy="5472608"/>
            </a:xfrm>
            <a:prstGeom prst="line">
              <a:avLst/>
            </a:prstGeom>
            <a:noFill/>
            <a:ln w="9525">
              <a:solidFill>
                <a:srgbClr val="EAEAEA"/>
              </a:solidFill>
              <a:round/>
              <a:headEnd/>
              <a:tailEnd/>
            </a:ln>
          </p:spPr>
          <p:txBody>
            <a:bodyPr/>
            <a:lstStyle/>
            <a:p>
              <a:endParaRPr lang="ja-JP" altLang="en-US" sz="1539"/>
            </a:p>
          </p:txBody>
        </p:sp>
        <p:sp>
          <p:nvSpPr>
            <p:cNvPr id="1041" name="Line 99" hidden="1"/>
            <p:cNvSpPr>
              <a:spLocks noChangeShapeType="1"/>
            </p:cNvSpPr>
            <p:nvPr userDrawn="1"/>
          </p:nvSpPr>
          <p:spPr bwMode="auto">
            <a:xfrm>
              <a:off x="1745598" y="1189814"/>
              <a:ext cx="0" cy="5472608"/>
            </a:xfrm>
            <a:prstGeom prst="line">
              <a:avLst/>
            </a:prstGeom>
            <a:noFill/>
            <a:ln w="9525">
              <a:solidFill>
                <a:srgbClr val="EAEAEA"/>
              </a:solidFill>
              <a:round/>
              <a:headEnd/>
              <a:tailEnd/>
            </a:ln>
          </p:spPr>
          <p:txBody>
            <a:bodyPr/>
            <a:lstStyle/>
            <a:p>
              <a:endParaRPr lang="ja-JP" altLang="en-US" sz="1539"/>
            </a:p>
          </p:txBody>
        </p:sp>
        <p:sp>
          <p:nvSpPr>
            <p:cNvPr id="1042" name="Line 99" hidden="1"/>
            <p:cNvSpPr>
              <a:spLocks noChangeShapeType="1"/>
            </p:cNvSpPr>
            <p:nvPr userDrawn="1"/>
          </p:nvSpPr>
          <p:spPr bwMode="auto">
            <a:xfrm>
              <a:off x="1601582" y="1189814"/>
              <a:ext cx="0" cy="5472608"/>
            </a:xfrm>
            <a:prstGeom prst="line">
              <a:avLst/>
            </a:prstGeom>
            <a:noFill/>
            <a:ln w="9525">
              <a:solidFill>
                <a:srgbClr val="EAEAEA"/>
              </a:solidFill>
              <a:round/>
              <a:headEnd/>
              <a:tailEnd/>
            </a:ln>
          </p:spPr>
          <p:txBody>
            <a:bodyPr/>
            <a:lstStyle/>
            <a:p>
              <a:endParaRPr lang="ja-JP" altLang="en-US" sz="1539"/>
            </a:p>
          </p:txBody>
        </p:sp>
        <p:sp>
          <p:nvSpPr>
            <p:cNvPr id="1043" name="Line 99" hidden="1"/>
            <p:cNvSpPr>
              <a:spLocks noChangeShapeType="1"/>
            </p:cNvSpPr>
            <p:nvPr userDrawn="1"/>
          </p:nvSpPr>
          <p:spPr bwMode="auto">
            <a:xfrm>
              <a:off x="1457566" y="1189814"/>
              <a:ext cx="0" cy="5472608"/>
            </a:xfrm>
            <a:prstGeom prst="line">
              <a:avLst/>
            </a:prstGeom>
            <a:noFill/>
            <a:ln w="9525">
              <a:solidFill>
                <a:srgbClr val="EAEAEA"/>
              </a:solidFill>
              <a:round/>
              <a:headEnd/>
              <a:tailEnd/>
            </a:ln>
          </p:spPr>
          <p:txBody>
            <a:bodyPr/>
            <a:lstStyle/>
            <a:p>
              <a:endParaRPr lang="ja-JP" altLang="en-US" sz="1539"/>
            </a:p>
          </p:txBody>
        </p:sp>
        <p:sp>
          <p:nvSpPr>
            <p:cNvPr id="1044" name="Line 99" hidden="1"/>
            <p:cNvSpPr>
              <a:spLocks noChangeShapeType="1"/>
            </p:cNvSpPr>
            <p:nvPr userDrawn="1"/>
          </p:nvSpPr>
          <p:spPr bwMode="auto">
            <a:xfrm>
              <a:off x="1313550" y="1189814"/>
              <a:ext cx="0" cy="5472608"/>
            </a:xfrm>
            <a:prstGeom prst="line">
              <a:avLst/>
            </a:prstGeom>
            <a:noFill/>
            <a:ln w="9525">
              <a:solidFill>
                <a:srgbClr val="EAEAEA"/>
              </a:solidFill>
              <a:round/>
              <a:headEnd/>
              <a:tailEnd/>
            </a:ln>
          </p:spPr>
          <p:txBody>
            <a:bodyPr/>
            <a:lstStyle/>
            <a:p>
              <a:endParaRPr lang="ja-JP" altLang="en-US" sz="1539"/>
            </a:p>
          </p:txBody>
        </p:sp>
        <p:sp>
          <p:nvSpPr>
            <p:cNvPr id="1045" name="Line 99" hidden="1"/>
            <p:cNvSpPr>
              <a:spLocks noChangeShapeType="1"/>
            </p:cNvSpPr>
            <p:nvPr userDrawn="1"/>
          </p:nvSpPr>
          <p:spPr bwMode="auto">
            <a:xfrm>
              <a:off x="1169534" y="1189814"/>
              <a:ext cx="0" cy="5472608"/>
            </a:xfrm>
            <a:prstGeom prst="line">
              <a:avLst/>
            </a:prstGeom>
            <a:noFill/>
            <a:ln w="9525">
              <a:solidFill>
                <a:srgbClr val="EAEAEA"/>
              </a:solidFill>
              <a:round/>
              <a:headEnd/>
              <a:tailEnd/>
            </a:ln>
          </p:spPr>
          <p:txBody>
            <a:bodyPr/>
            <a:lstStyle/>
            <a:p>
              <a:endParaRPr lang="ja-JP" altLang="en-US" sz="1539"/>
            </a:p>
          </p:txBody>
        </p:sp>
        <p:sp>
          <p:nvSpPr>
            <p:cNvPr id="1046" name="Line 99" hidden="1"/>
            <p:cNvSpPr>
              <a:spLocks noChangeShapeType="1"/>
            </p:cNvSpPr>
            <p:nvPr userDrawn="1"/>
          </p:nvSpPr>
          <p:spPr bwMode="auto">
            <a:xfrm>
              <a:off x="1025518" y="1189814"/>
              <a:ext cx="0" cy="5472608"/>
            </a:xfrm>
            <a:prstGeom prst="line">
              <a:avLst/>
            </a:prstGeom>
            <a:noFill/>
            <a:ln w="9525">
              <a:solidFill>
                <a:srgbClr val="EAEAEA"/>
              </a:solidFill>
              <a:round/>
              <a:headEnd/>
              <a:tailEnd/>
            </a:ln>
          </p:spPr>
          <p:txBody>
            <a:bodyPr/>
            <a:lstStyle/>
            <a:p>
              <a:endParaRPr lang="ja-JP" altLang="en-US" sz="1539"/>
            </a:p>
          </p:txBody>
        </p:sp>
        <p:sp>
          <p:nvSpPr>
            <p:cNvPr id="1047" name="Line 99" hidden="1"/>
            <p:cNvSpPr>
              <a:spLocks noChangeShapeType="1"/>
            </p:cNvSpPr>
            <p:nvPr userDrawn="1"/>
          </p:nvSpPr>
          <p:spPr bwMode="auto">
            <a:xfrm>
              <a:off x="881502" y="1189814"/>
              <a:ext cx="0" cy="5472608"/>
            </a:xfrm>
            <a:prstGeom prst="line">
              <a:avLst/>
            </a:prstGeom>
            <a:noFill/>
            <a:ln w="9525">
              <a:solidFill>
                <a:srgbClr val="EAEAEA"/>
              </a:solidFill>
              <a:round/>
              <a:headEnd/>
              <a:tailEnd/>
            </a:ln>
          </p:spPr>
          <p:txBody>
            <a:bodyPr/>
            <a:lstStyle/>
            <a:p>
              <a:endParaRPr lang="ja-JP" altLang="en-US" sz="1539"/>
            </a:p>
          </p:txBody>
        </p:sp>
        <p:sp>
          <p:nvSpPr>
            <p:cNvPr id="1048" name="Line 99" hidden="1"/>
            <p:cNvSpPr>
              <a:spLocks noChangeShapeType="1"/>
            </p:cNvSpPr>
            <p:nvPr userDrawn="1"/>
          </p:nvSpPr>
          <p:spPr bwMode="auto">
            <a:xfrm>
              <a:off x="737486" y="1189814"/>
              <a:ext cx="0" cy="5472608"/>
            </a:xfrm>
            <a:prstGeom prst="line">
              <a:avLst/>
            </a:prstGeom>
            <a:noFill/>
            <a:ln w="9525">
              <a:solidFill>
                <a:srgbClr val="EAEAEA"/>
              </a:solidFill>
              <a:round/>
              <a:headEnd/>
              <a:tailEnd/>
            </a:ln>
          </p:spPr>
          <p:txBody>
            <a:bodyPr/>
            <a:lstStyle/>
            <a:p>
              <a:endParaRPr lang="ja-JP" altLang="en-US" sz="1539"/>
            </a:p>
          </p:txBody>
        </p:sp>
        <p:sp>
          <p:nvSpPr>
            <p:cNvPr id="1049" name="Line 99" hidden="1"/>
            <p:cNvSpPr>
              <a:spLocks noChangeShapeType="1"/>
            </p:cNvSpPr>
            <p:nvPr userDrawn="1"/>
          </p:nvSpPr>
          <p:spPr bwMode="auto">
            <a:xfrm>
              <a:off x="593470" y="1189814"/>
              <a:ext cx="0" cy="5472608"/>
            </a:xfrm>
            <a:prstGeom prst="line">
              <a:avLst/>
            </a:prstGeom>
            <a:noFill/>
            <a:ln w="9525">
              <a:solidFill>
                <a:srgbClr val="EAEAEA"/>
              </a:solidFill>
              <a:round/>
              <a:headEnd/>
              <a:tailEnd/>
            </a:ln>
          </p:spPr>
          <p:txBody>
            <a:bodyPr/>
            <a:lstStyle/>
            <a:p>
              <a:endParaRPr lang="ja-JP" altLang="en-US" sz="1539"/>
            </a:p>
          </p:txBody>
        </p:sp>
        <p:sp>
          <p:nvSpPr>
            <p:cNvPr id="1050" name="Line 99" hidden="1"/>
            <p:cNvSpPr>
              <a:spLocks noChangeShapeType="1"/>
            </p:cNvSpPr>
            <p:nvPr userDrawn="1"/>
          </p:nvSpPr>
          <p:spPr bwMode="auto">
            <a:xfrm>
              <a:off x="3617806" y="1189814"/>
              <a:ext cx="0" cy="5472608"/>
            </a:xfrm>
            <a:prstGeom prst="line">
              <a:avLst/>
            </a:prstGeom>
            <a:noFill/>
            <a:ln w="9525">
              <a:solidFill>
                <a:srgbClr val="EAEAEA"/>
              </a:solidFill>
              <a:round/>
              <a:headEnd/>
              <a:tailEnd/>
            </a:ln>
          </p:spPr>
          <p:txBody>
            <a:bodyPr/>
            <a:lstStyle/>
            <a:p>
              <a:endParaRPr lang="ja-JP" altLang="en-US" sz="1539"/>
            </a:p>
          </p:txBody>
        </p:sp>
        <p:sp>
          <p:nvSpPr>
            <p:cNvPr id="1051" name="Line 99" hidden="1"/>
            <p:cNvSpPr>
              <a:spLocks noChangeShapeType="1"/>
            </p:cNvSpPr>
            <p:nvPr userDrawn="1"/>
          </p:nvSpPr>
          <p:spPr bwMode="auto">
            <a:xfrm>
              <a:off x="3473790" y="1189814"/>
              <a:ext cx="0" cy="5472608"/>
            </a:xfrm>
            <a:prstGeom prst="line">
              <a:avLst/>
            </a:prstGeom>
            <a:noFill/>
            <a:ln w="9525">
              <a:solidFill>
                <a:srgbClr val="EAEAEA"/>
              </a:solidFill>
              <a:round/>
              <a:headEnd/>
              <a:tailEnd/>
            </a:ln>
          </p:spPr>
          <p:txBody>
            <a:bodyPr/>
            <a:lstStyle/>
            <a:p>
              <a:endParaRPr lang="ja-JP" altLang="en-US" sz="1539"/>
            </a:p>
          </p:txBody>
        </p:sp>
        <p:sp>
          <p:nvSpPr>
            <p:cNvPr id="1052" name="Line 99" hidden="1"/>
            <p:cNvSpPr>
              <a:spLocks noChangeShapeType="1"/>
            </p:cNvSpPr>
            <p:nvPr userDrawn="1"/>
          </p:nvSpPr>
          <p:spPr bwMode="auto">
            <a:xfrm>
              <a:off x="3329774" y="1189814"/>
              <a:ext cx="0" cy="5472608"/>
            </a:xfrm>
            <a:prstGeom prst="line">
              <a:avLst/>
            </a:prstGeom>
            <a:noFill/>
            <a:ln w="9525">
              <a:solidFill>
                <a:srgbClr val="EAEAEA"/>
              </a:solidFill>
              <a:round/>
              <a:headEnd/>
              <a:tailEnd/>
            </a:ln>
          </p:spPr>
          <p:txBody>
            <a:bodyPr/>
            <a:lstStyle/>
            <a:p>
              <a:endParaRPr lang="ja-JP" altLang="en-US" sz="1539"/>
            </a:p>
          </p:txBody>
        </p:sp>
        <p:sp>
          <p:nvSpPr>
            <p:cNvPr id="1053" name="Line 99" hidden="1"/>
            <p:cNvSpPr>
              <a:spLocks noChangeShapeType="1"/>
            </p:cNvSpPr>
            <p:nvPr userDrawn="1"/>
          </p:nvSpPr>
          <p:spPr bwMode="auto">
            <a:xfrm>
              <a:off x="4049854" y="1189814"/>
              <a:ext cx="0" cy="5472608"/>
            </a:xfrm>
            <a:prstGeom prst="line">
              <a:avLst/>
            </a:prstGeom>
            <a:noFill/>
            <a:ln w="9525">
              <a:solidFill>
                <a:srgbClr val="EAEAEA"/>
              </a:solidFill>
              <a:round/>
              <a:headEnd/>
              <a:tailEnd/>
            </a:ln>
          </p:spPr>
          <p:txBody>
            <a:bodyPr/>
            <a:lstStyle/>
            <a:p>
              <a:endParaRPr lang="ja-JP" altLang="en-US" sz="1539"/>
            </a:p>
          </p:txBody>
        </p:sp>
        <p:sp>
          <p:nvSpPr>
            <p:cNvPr id="1054" name="Line 99" hidden="1"/>
            <p:cNvSpPr>
              <a:spLocks noChangeShapeType="1"/>
            </p:cNvSpPr>
            <p:nvPr userDrawn="1"/>
          </p:nvSpPr>
          <p:spPr bwMode="auto">
            <a:xfrm>
              <a:off x="3905838" y="1189814"/>
              <a:ext cx="0" cy="5472608"/>
            </a:xfrm>
            <a:prstGeom prst="line">
              <a:avLst/>
            </a:prstGeom>
            <a:noFill/>
            <a:ln w="9525">
              <a:solidFill>
                <a:srgbClr val="EAEAEA"/>
              </a:solidFill>
              <a:round/>
              <a:headEnd/>
              <a:tailEnd/>
            </a:ln>
          </p:spPr>
          <p:txBody>
            <a:bodyPr/>
            <a:lstStyle/>
            <a:p>
              <a:endParaRPr lang="ja-JP" altLang="en-US" sz="1539"/>
            </a:p>
          </p:txBody>
        </p:sp>
        <p:sp>
          <p:nvSpPr>
            <p:cNvPr id="1055" name="Line 99" hidden="1"/>
            <p:cNvSpPr>
              <a:spLocks noChangeShapeType="1"/>
            </p:cNvSpPr>
            <p:nvPr userDrawn="1"/>
          </p:nvSpPr>
          <p:spPr bwMode="auto">
            <a:xfrm>
              <a:off x="3761822" y="1189814"/>
              <a:ext cx="0" cy="5472608"/>
            </a:xfrm>
            <a:prstGeom prst="line">
              <a:avLst/>
            </a:prstGeom>
            <a:noFill/>
            <a:ln w="9525">
              <a:solidFill>
                <a:srgbClr val="EAEAEA"/>
              </a:solidFill>
              <a:round/>
              <a:headEnd/>
              <a:tailEnd/>
            </a:ln>
          </p:spPr>
          <p:txBody>
            <a:bodyPr/>
            <a:lstStyle/>
            <a:p>
              <a:endParaRPr lang="ja-JP" altLang="en-US" sz="1539"/>
            </a:p>
          </p:txBody>
        </p:sp>
        <p:sp>
          <p:nvSpPr>
            <p:cNvPr id="1056" name="Line 99" hidden="1"/>
            <p:cNvSpPr>
              <a:spLocks noChangeShapeType="1"/>
            </p:cNvSpPr>
            <p:nvPr userDrawn="1"/>
          </p:nvSpPr>
          <p:spPr bwMode="auto">
            <a:xfrm>
              <a:off x="4483236" y="1189814"/>
              <a:ext cx="0" cy="5472608"/>
            </a:xfrm>
            <a:prstGeom prst="line">
              <a:avLst/>
            </a:prstGeom>
            <a:noFill/>
            <a:ln w="9525">
              <a:solidFill>
                <a:srgbClr val="EAEAEA"/>
              </a:solidFill>
              <a:round/>
              <a:headEnd/>
              <a:tailEnd/>
            </a:ln>
          </p:spPr>
          <p:txBody>
            <a:bodyPr/>
            <a:lstStyle/>
            <a:p>
              <a:endParaRPr lang="ja-JP" altLang="en-US" sz="1539"/>
            </a:p>
          </p:txBody>
        </p:sp>
        <p:sp>
          <p:nvSpPr>
            <p:cNvPr id="1057" name="Line 99" hidden="1"/>
            <p:cNvSpPr>
              <a:spLocks noChangeShapeType="1"/>
            </p:cNvSpPr>
            <p:nvPr userDrawn="1"/>
          </p:nvSpPr>
          <p:spPr bwMode="auto">
            <a:xfrm>
              <a:off x="4339220" y="1189814"/>
              <a:ext cx="0" cy="5472608"/>
            </a:xfrm>
            <a:prstGeom prst="line">
              <a:avLst/>
            </a:prstGeom>
            <a:noFill/>
            <a:ln w="9525">
              <a:solidFill>
                <a:srgbClr val="EAEAEA"/>
              </a:solidFill>
              <a:round/>
              <a:headEnd/>
              <a:tailEnd/>
            </a:ln>
          </p:spPr>
          <p:txBody>
            <a:bodyPr/>
            <a:lstStyle/>
            <a:p>
              <a:endParaRPr lang="ja-JP" altLang="en-US" sz="1539"/>
            </a:p>
          </p:txBody>
        </p:sp>
        <p:sp>
          <p:nvSpPr>
            <p:cNvPr id="1058" name="Line 99" hidden="1"/>
            <p:cNvSpPr>
              <a:spLocks noChangeShapeType="1"/>
            </p:cNvSpPr>
            <p:nvPr userDrawn="1"/>
          </p:nvSpPr>
          <p:spPr bwMode="auto">
            <a:xfrm>
              <a:off x="4193870" y="1189814"/>
              <a:ext cx="0" cy="5472608"/>
            </a:xfrm>
            <a:prstGeom prst="line">
              <a:avLst/>
            </a:prstGeom>
            <a:noFill/>
            <a:ln w="9525">
              <a:solidFill>
                <a:srgbClr val="EAEAEA"/>
              </a:solidFill>
              <a:round/>
              <a:headEnd/>
              <a:tailEnd/>
            </a:ln>
          </p:spPr>
          <p:txBody>
            <a:bodyPr/>
            <a:lstStyle/>
            <a:p>
              <a:endParaRPr lang="ja-JP" altLang="en-US" sz="1539"/>
            </a:p>
          </p:txBody>
        </p:sp>
        <p:sp>
          <p:nvSpPr>
            <p:cNvPr id="1059" name="Line 99" hidden="1"/>
            <p:cNvSpPr>
              <a:spLocks noChangeShapeType="1"/>
            </p:cNvSpPr>
            <p:nvPr userDrawn="1"/>
          </p:nvSpPr>
          <p:spPr bwMode="auto">
            <a:xfrm>
              <a:off x="4627252" y="1189814"/>
              <a:ext cx="0" cy="5472608"/>
            </a:xfrm>
            <a:prstGeom prst="line">
              <a:avLst/>
            </a:prstGeom>
            <a:noFill/>
            <a:ln w="9525">
              <a:solidFill>
                <a:srgbClr val="EAEAEA"/>
              </a:solidFill>
              <a:round/>
              <a:headEnd/>
              <a:tailEnd/>
            </a:ln>
          </p:spPr>
          <p:txBody>
            <a:bodyPr/>
            <a:lstStyle/>
            <a:p>
              <a:endParaRPr lang="ja-JP" altLang="en-US" sz="1539"/>
            </a:p>
          </p:txBody>
        </p:sp>
        <p:sp>
          <p:nvSpPr>
            <p:cNvPr id="1060" name="Line 99" hidden="1"/>
            <p:cNvSpPr>
              <a:spLocks noChangeShapeType="1"/>
            </p:cNvSpPr>
            <p:nvPr userDrawn="1"/>
          </p:nvSpPr>
          <p:spPr bwMode="auto">
            <a:xfrm>
              <a:off x="9234430" y="1189814"/>
              <a:ext cx="0" cy="5472608"/>
            </a:xfrm>
            <a:prstGeom prst="line">
              <a:avLst/>
            </a:prstGeom>
            <a:noFill/>
            <a:ln w="9525">
              <a:solidFill>
                <a:srgbClr val="EAEAEA"/>
              </a:solidFill>
              <a:round/>
              <a:headEnd/>
              <a:tailEnd/>
            </a:ln>
          </p:spPr>
          <p:txBody>
            <a:bodyPr/>
            <a:lstStyle/>
            <a:p>
              <a:endParaRPr lang="ja-JP" altLang="en-US" sz="1539"/>
            </a:p>
          </p:txBody>
        </p:sp>
        <p:sp>
          <p:nvSpPr>
            <p:cNvPr id="1061" name="Line 99" hidden="1"/>
            <p:cNvSpPr>
              <a:spLocks noChangeShapeType="1"/>
            </p:cNvSpPr>
            <p:nvPr userDrawn="1"/>
          </p:nvSpPr>
          <p:spPr bwMode="auto">
            <a:xfrm>
              <a:off x="7650254" y="1189814"/>
              <a:ext cx="0" cy="5472608"/>
            </a:xfrm>
            <a:prstGeom prst="line">
              <a:avLst/>
            </a:prstGeom>
            <a:noFill/>
            <a:ln w="9525">
              <a:solidFill>
                <a:srgbClr val="EAEAEA"/>
              </a:solidFill>
              <a:round/>
              <a:headEnd/>
              <a:tailEnd/>
            </a:ln>
          </p:spPr>
          <p:txBody>
            <a:bodyPr/>
            <a:lstStyle/>
            <a:p>
              <a:endParaRPr lang="ja-JP" altLang="en-US" sz="1539"/>
            </a:p>
          </p:txBody>
        </p:sp>
        <p:sp>
          <p:nvSpPr>
            <p:cNvPr id="1062" name="Line 99" hidden="1"/>
            <p:cNvSpPr>
              <a:spLocks noChangeShapeType="1"/>
            </p:cNvSpPr>
            <p:nvPr userDrawn="1"/>
          </p:nvSpPr>
          <p:spPr bwMode="auto">
            <a:xfrm>
              <a:off x="7506238" y="1189814"/>
              <a:ext cx="0" cy="5472608"/>
            </a:xfrm>
            <a:prstGeom prst="line">
              <a:avLst/>
            </a:prstGeom>
            <a:noFill/>
            <a:ln w="9525">
              <a:solidFill>
                <a:srgbClr val="EAEAEA"/>
              </a:solidFill>
              <a:round/>
              <a:headEnd/>
              <a:tailEnd/>
            </a:ln>
          </p:spPr>
          <p:txBody>
            <a:bodyPr/>
            <a:lstStyle/>
            <a:p>
              <a:endParaRPr lang="ja-JP" altLang="en-US" sz="1539"/>
            </a:p>
          </p:txBody>
        </p:sp>
        <p:sp>
          <p:nvSpPr>
            <p:cNvPr id="1063" name="Line 99" hidden="1"/>
            <p:cNvSpPr>
              <a:spLocks noChangeShapeType="1"/>
            </p:cNvSpPr>
            <p:nvPr userDrawn="1"/>
          </p:nvSpPr>
          <p:spPr bwMode="auto">
            <a:xfrm>
              <a:off x="7362222" y="1189814"/>
              <a:ext cx="0" cy="5472608"/>
            </a:xfrm>
            <a:prstGeom prst="line">
              <a:avLst/>
            </a:prstGeom>
            <a:noFill/>
            <a:ln w="9525">
              <a:solidFill>
                <a:srgbClr val="EAEAEA"/>
              </a:solidFill>
              <a:round/>
              <a:headEnd/>
              <a:tailEnd/>
            </a:ln>
          </p:spPr>
          <p:txBody>
            <a:bodyPr/>
            <a:lstStyle/>
            <a:p>
              <a:endParaRPr lang="ja-JP" altLang="en-US" sz="1539"/>
            </a:p>
          </p:txBody>
        </p:sp>
        <p:sp>
          <p:nvSpPr>
            <p:cNvPr id="1064" name="Line 99" hidden="1"/>
            <p:cNvSpPr>
              <a:spLocks noChangeShapeType="1"/>
            </p:cNvSpPr>
            <p:nvPr userDrawn="1"/>
          </p:nvSpPr>
          <p:spPr bwMode="auto">
            <a:xfrm>
              <a:off x="7218206" y="1189814"/>
              <a:ext cx="0" cy="5472608"/>
            </a:xfrm>
            <a:prstGeom prst="line">
              <a:avLst/>
            </a:prstGeom>
            <a:noFill/>
            <a:ln w="9525">
              <a:solidFill>
                <a:srgbClr val="EAEAEA"/>
              </a:solidFill>
              <a:round/>
              <a:headEnd/>
              <a:tailEnd/>
            </a:ln>
          </p:spPr>
          <p:txBody>
            <a:bodyPr/>
            <a:lstStyle/>
            <a:p>
              <a:endParaRPr lang="ja-JP" altLang="en-US" sz="1539"/>
            </a:p>
          </p:txBody>
        </p:sp>
        <p:sp>
          <p:nvSpPr>
            <p:cNvPr id="1065" name="Line 99" hidden="1"/>
            <p:cNvSpPr>
              <a:spLocks noChangeShapeType="1"/>
            </p:cNvSpPr>
            <p:nvPr userDrawn="1"/>
          </p:nvSpPr>
          <p:spPr bwMode="auto">
            <a:xfrm>
              <a:off x="7074190" y="1189814"/>
              <a:ext cx="0" cy="5472608"/>
            </a:xfrm>
            <a:prstGeom prst="line">
              <a:avLst/>
            </a:prstGeom>
            <a:noFill/>
            <a:ln w="9525">
              <a:solidFill>
                <a:srgbClr val="EAEAEA"/>
              </a:solidFill>
              <a:round/>
              <a:headEnd/>
              <a:tailEnd/>
            </a:ln>
          </p:spPr>
          <p:txBody>
            <a:bodyPr/>
            <a:lstStyle/>
            <a:p>
              <a:endParaRPr lang="ja-JP" altLang="en-US" sz="1539"/>
            </a:p>
          </p:txBody>
        </p:sp>
        <p:sp>
          <p:nvSpPr>
            <p:cNvPr id="1066" name="Line 99" hidden="1"/>
            <p:cNvSpPr>
              <a:spLocks noChangeShapeType="1"/>
            </p:cNvSpPr>
            <p:nvPr userDrawn="1"/>
          </p:nvSpPr>
          <p:spPr bwMode="auto">
            <a:xfrm>
              <a:off x="6930174" y="1189814"/>
              <a:ext cx="0" cy="5472608"/>
            </a:xfrm>
            <a:prstGeom prst="line">
              <a:avLst/>
            </a:prstGeom>
            <a:noFill/>
            <a:ln w="9525">
              <a:solidFill>
                <a:srgbClr val="EAEAEA"/>
              </a:solidFill>
              <a:round/>
              <a:headEnd/>
              <a:tailEnd/>
            </a:ln>
          </p:spPr>
          <p:txBody>
            <a:bodyPr/>
            <a:lstStyle/>
            <a:p>
              <a:endParaRPr lang="ja-JP" altLang="en-US" sz="1539"/>
            </a:p>
          </p:txBody>
        </p:sp>
        <p:sp>
          <p:nvSpPr>
            <p:cNvPr id="1067" name="Line 99" hidden="1"/>
            <p:cNvSpPr>
              <a:spLocks noChangeShapeType="1"/>
            </p:cNvSpPr>
            <p:nvPr userDrawn="1"/>
          </p:nvSpPr>
          <p:spPr bwMode="auto">
            <a:xfrm>
              <a:off x="6786158" y="1189814"/>
              <a:ext cx="0" cy="5472608"/>
            </a:xfrm>
            <a:prstGeom prst="line">
              <a:avLst/>
            </a:prstGeom>
            <a:noFill/>
            <a:ln w="9525">
              <a:solidFill>
                <a:srgbClr val="EAEAEA"/>
              </a:solidFill>
              <a:round/>
              <a:headEnd/>
              <a:tailEnd/>
            </a:ln>
          </p:spPr>
          <p:txBody>
            <a:bodyPr/>
            <a:lstStyle/>
            <a:p>
              <a:endParaRPr lang="ja-JP" altLang="en-US" sz="1539"/>
            </a:p>
          </p:txBody>
        </p:sp>
        <p:sp>
          <p:nvSpPr>
            <p:cNvPr id="1068" name="Line 99" hidden="1"/>
            <p:cNvSpPr>
              <a:spLocks noChangeShapeType="1"/>
            </p:cNvSpPr>
            <p:nvPr userDrawn="1"/>
          </p:nvSpPr>
          <p:spPr bwMode="auto">
            <a:xfrm>
              <a:off x="6642142" y="1189814"/>
              <a:ext cx="0" cy="5472608"/>
            </a:xfrm>
            <a:prstGeom prst="line">
              <a:avLst/>
            </a:prstGeom>
            <a:noFill/>
            <a:ln w="9525">
              <a:solidFill>
                <a:srgbClr val="EAEAEA"/>
              </a:solidFill>
              <a:round/>
              <a:headEnd/>
              <a:tailEnd/>
            </a:ln>
          </p:spPr>
          <p:txBody>
            <a:bodyPr/>
            <a:lstStyle/>
            <a:p>
              <a:endParaRPr lang="ja-JP" altLang="en-US" sz="1539"/>
            </a:p>
          </p:txBody>
        </p:sp>
        <p:sp>
          <p:nvSpPr>
            <p:cNvPr id="1069" name="Line 99" hidden="1"/>
            <p:cNvSpPr>
              <a:spLocks noChangeShapeType="1"/>
            </p:cNvSpPr>
            <p:nvPr userDrawn="1"/>
          </p:nvSpPr>
          <p:spPr bwMode="auto">
            <a:xfrm>
              <a:off x="6498126" y="1189814"/>
              <a:ext cx="0" cy="5472608"/>
            </a:xfrm>
            <a:prstGeom prst="line">
              <a:avLst/>
            </a:prstGeom>
            <a:noFill/>
            <a:ln w="9525">
              <a:solidFill>
                <a:srgbClr val="EAEAEA"/>
              </a:solidFill>
              <a:round/>
              <a:headEnd/>
              <a:tailEnd/>
            </a:ln>
          </p:spPr>
          <p:txBody>
            <a:bodyPr/>
            <a:lstStyle/>
            <a:p>
              <a:endParaRPr lang="ja-JP" altLang="en-US" sz="1539"/>
            </a:p>
          </p:txBody>
        </p:sp>
        <p:sp>
          <p:nvSpPr>
            <p:cNvPr id="1070" name="Line 99" hidden="1"/>
            <p:cNvSpPr>
              <a:spLocks noChangeShapeType="1"/>
            </p:cNvSpPr>
            <p:nvPr userDrawn="1"/>
          </p:nvSpPr>
          <p:spPr bwMode="auto">
            <a:xfrm>
              <a:off x="6354110" y="1189814"/>
              <a:ext cx="0" cy="5472608"/>
            </a:xfrm>
            <a:prstGeom prst="line">
              <a:avLst/>
            </a:prstGeom>
            <a:noFill/>
            <a:ln w="9525">
              <a:solidFill>
                <a:srgbClr val="EAEAEA"/>
              </a:solidFill>
              <a:round/>
              <a:headEnd/>
              <a:tailEnd/>
            </a:ln>
          </p:spPr>
          <p:txBody>
            <a:bodyPr/>
            <a:lstStyle/>
            <a:p>
              <a:endParaRPr lang="ja-JP" altLang="en-US" sz="1539"/>
            </a:p>
          </p:txBody>
        </p:sp>
        <p:sp>
          <p:nvSpPr>
            <p:cNvPr id="1071" name="Line 99" hidden="1"/>
            <p:cNvSpPr>
              <a:spLocks noChangeShapeType="1"/>
            </p:cNvSpPr>
            <p:nvPr userDrawn="1"/>
          </p:nvSpPr>
          <p:spPr bwMode="auto">
            <a:xfrm>
              <a:off x="6210094" y="1189814"/>
              <a:ext cx="0" cy="5472608"/>
            </a:xfrm>
            <a:prstGeom prst="line">
              <a:avLst/>
            </a:prstGeom>
            <a:noFill/>
            <a:ln w="9525">
              <a:solidFill>
                <a:srgbClr val="EAEAEA"/>
              </a:solidFill>
              <a:round/>
              <a:headEnd/>
              <a:tailEnd/>
            </a:ln>
          </p:spPr>
          <p:txBody>
            <a:bodyPr/>
            <a:lstStyle/>
            <a:p>
              <a:endParaRPr lang="ja-JP" altLang="en-US" sz="1539"/>
            </a:p>
          </p:txBody>
        </p:sp>
        <p:sp>
          <p:nvSpPr>
            <p:cNvPr id="1072" name="Line 99" hidden="1"/>
            <p:cNvSpPr>
              <a:spLocks noChangeShapeType="1"/>
            </p:cNvSpPr>
            <p:nvPr userDrawn="1"/>
          </p:nvSpPr>
          <p:spPr bwMode="auto">
            <a:xfrm>
              <a:off x="6066078" y="1189814"/>
              <a:ext cx="0" cy="5472608"/>
            </a:xfrm>
            <a:prstGeom prst="line">
              <a:avLst/>
            </a:prstGeom>
            <a:noFill/>
            <a:ln w="9525">
              <a:solidFill>
                <a:srgbClr val="EAEAEA"/>
              </a:solidFill>
              <a:round/>
              <a:headEnd/>
              <a:tailEnd/>
            </a:ln>
          </p:spPr>
          <p:txBody>
            <a:bodyPr/>
            <a:lstStyle/>
            <a:p>
              <a:endParaRPr lang="ja-JP" altLang="en-US" sz="1539"/>
            </a:p>
          </p:txBody>
        </p:sp>
        <p:sp>
          <p:nvSpPr>
            <p:cNvPr id="1073" name="Line 99" hidden="1"/>
            <p:cNvSpPr>
              <a:spLocks noChangeShapeType="1"/>
            </p:cNvSpPr>
            <p:nvPr userDrawn="1"/>
          </p:nvSpPr>
          <p:spPr bwMode="auto">
            <a:xfrm>
              <a:off x="5922062" y="1189814"/>
              <a:ext cx="0" cy="5472608"/>
            </a:xfrm>
            <a:prstGeom prst="line">
              <a:avLst/>
            </a:prstGeom>
            <a:noFill/>
            <a:ln w="9525">
              <a:solidFill>
                <a:srgbClr val="EAEAEA"/>
              </a:solidFill>
              <a:round/>
              <a:headEnd/>
              <a:tailEnd/>
            </a:ln>
          </p:spPr>
          <p:txBody>
            <a:bodyPr/>
            <a:lstStyle/>
            <a:p>
              <a:endParaRPr lang="ja-JP" altLang="en-US" sz="1539"/>
            </a:p>
          </p:txBody>
        </p:sp>
        <p:sp>
          <p:nvSpPr>
            <p:cNvPr id="1074" name="Line 99" hidden="1"/>
            <p:cNvSpPr>
              <a:spLocks noChangeShapeType="1"/>
            </p:cNvSpPr>
            <p:nvPr userDrawn="1"/>
          </p:nvSpPr>
          <p:spPr bwMode="auto">
            <a:xfrm>
              <a:off x="5778046" y="1189814"/>
              <a:ext cx="0" cy="5472608"/>
            </a:xfrm>
            <a:prstGeom prst="line">
              <a:avLst/>
            </a:prstGeom>
            <a:noFill/>
            <a:ln w="9525">
              <a:solidFill>
                <a:srgbClr val="EAEAEA"/>
              </a:solidFill>
              <a:round/>
              <a:headEnd/>
              <a:tailEnd/>
            </a:ln>
          </p:spPr>
          <p:txBody>
            <a:bodyPr/>
            <a:lstStyle/>
            <a:p>
              <a:endParaRPr lang="ja-JP" altLang="en-US" sz="1539"/>
            </a:p>
          </p:txBody>
        </p:sp>
        <p:sp>
          <p:nvSpPr>
            <p:cNvPr id="1075" name="Line 99" hidden="1"/>
            <p:cNvSpPr>
              <a:spLocks noChangeShapeType="1"/>
            </p:cNvSpPr>
            <p:nvPr userDrawn="1"/>
          </p:nvSpPr>
          <p:spPr bwMode="auto">
            <a:xfrm>
              <a:off x="5634030" y="1189814"/>
              <a:ext cx="0" cy="5472608"/>
            </a:xfrm>
            <a:prstGeom prst="line">
              <a:avLst/>
            </a:prstGeom>
            <a:noFill/>
            <a:ln w="9525">
              <a:solidFill>
                <a:srgbClr val="EAEAEA"/>
              </a:solidFill>
              <a:round/>
              <a:headEnd/>
              <a:tailEnd/>
            </a:ln>
          </p:spPr>
          <p:txBody>
            <a:bodyPr/>
            <a:lstStyle/>
            <a:p>
              <a:endParaRPr lang="ja-JP" altLang="en-US" sz="1539"/>
            </a:p>
          </p:txBody>
        </p:sp>
        <p:sp>
          <p:nvSpPr>
            <p:cNvPr id="1076" name="Line 99" hidden="1"/>
            <p:cNvSpPr>
              <a:spLocks noChangeShapeType="1"/>
            </p:cNvSpPr>
            <p:nvPr userDrawn="1"/>
          </p:nvSpPr>
          <p:spPr bwMode="auto">
            <a:xfrm>
              <a:off x="5490014" y="1189814"/>
              <a:ext cx="0" cy="5472608"/>
            </a:xfrm>
            <a:prstGeom prst="line">
              <a:avLst/>
            </a:prstGeom>
            <a:noFill/>
            <a:ln w="9525">
              <a:solidFill>
                <a:srgbClr val="EAEAEA"/>
              </a:solidFill>
              <a:round/>
              <a:headEnd/>
              <a:tailEnd/>
            </a:ln>
          </p:spPr>
          <p:txBody>
            <a:bodyPr/>
            <a:lstStyle/>
            <a:p>
              <a:endParaRPr lang="ja-JP" altLang="en-US" sz="1539"/>
            </a:p>
          </p:txBody>
        </p:sp>
        <p:sp>
          <p:nvSpPr>
            <p:cNvPr id="1077" name="Line 99" hidden="1"/>
            <p:cNvSpPr>
              <a:spLocks noChangeShapeType="1"/>
            </p:cNvSpPr>
            <p:nvPr userDrawn="1"/>
          </p:nvSpPr>
          <p:spPr bwMode="auto">
            <a:xfrm>
              <a:off x="5345998" y="1189814"/>
              <a:ext cx="0" cy="5472608"/>
            </a:xfrm>
            <a:prstGeom prst="line">
              <a:avLst/>
            </a:prstGeom>
            <a:noFill/>
            <a:ln w="9525">
              <a:solidFill>
                <a:srgbClr val="EAEAEA"/>
              </a:solidFill>
              <a:round/>
              <a:headEnd/>
              <a:tailEnd/>
            </a:ln>
          </p:spPr>
          <p:txBody>
            <a:bodyPr/>
            <a:lstStyle/>
            <a:p>
              <a:endParaRPr lang="ja-JP" altLang="en-US" sz="1539"/>
            </a:p>
          </p:txBody>
        </p:sp>
        <p:sp>
          <p:nvSpPr>
            <p:cNvPr id="1078" name="Line 99" hidden="1"/>
            <p:cNvSpPr>
              <a:spLocks noChangeShapeType="1"/>
            </p:cNvSpPr>
            <p:nvPr userDrawn="1"/>
          </p:nvSpPr>
          <p:spPr bwMode="auto">
            <a:xfrm>
              <a:off x="5201982" y="1189814"/>
              <a:ext cx="0" cy="5472608"/>
            </a:xfrm>
            <a:prstGeom prst="line">
              <a:avLst/>
            </a:prstGeom>
            <a:noFill/>
            <a:ln w="9525">
              <a:solidFill>
                <a:srgbClr val="EAEAEA"/>
              </a:solidFill>
              <a:round/>
              <a:headEnd/>
              <a:tailEnd/>
            </a:ln>
          </p:spPr>
          <p:txBody>
            <a:bodyPr/>
            <a:lstStyle/>
            <a:p>
              <a:endParaRPr lang="ja-JP" altLang="en-US" sz="1539"/>
            </a:p>
          </p:txBody>
        </p:sp>
        <p:sp>
          <p:nvSpPr>
            <p:cNvPr id="1079" name="Line 99" hidden="1"/>
            <p:cNvSpPr>
              <a:spLocks noChangeShapeType="1"/>
            </p:cNvSpPr>
            <p:nvPr userDrawn="1"/>
          </p:nvSpPr>
          <p:spPr bwMode="auto">
            <a:xfrm>
              <a:off x="5057966" y="1189814"/>
              <a:ext cx="0" cy="5472608"/>
            </a:xfrm>
            <a:prstGeom prst="line">
              <a:avLst/>
            </a:prstGeom>
            <a:noFill/>
            <a:ln w="9525">
              <a:solidFill>
                <a:srgbClr val="EAEAEA"/>
              </a:solidFill>
              <a:round/>
              <a:headEnd/>
              <a:tailEnd/>
            </a:ln>
          </p:spPr>
          <p:txBody>
            <a:bodyPr/>
            <a:lstStyle/>
            <a:p>
              <a:endParaRPr lang="ja-JP" altLang="en-US" sz="1539"/>
            </a:p>
          </p:txBody>
        </p:sp>
        <p:sp>
          <p:nvSpPr>
            <p:cNvPr id="1080" name="Line 99" hidden="1"/>
            <p:cNvSpPr>
              <a:spLocks noChangeShapeType="1"/>
            </p:cNvSpPr>
            <p:nvPr userDrawn="1"/>
          </p:nvSpPr>
          <p:spPr bwMode="auto">
            <a:xfrm>
              <a:off x="8082302" y="1189814"/>
              <a:ext cx="0" cy="5472608"/>
            </a:xfrm>
            <a:prstGeom prst="line">
              <a:avLst/>
            </a:prstGeom>
            <a:noFill/>
            <a:ln w="9525">
              <a:solidFill>
                <a:srgbClr val="EAEAEA"/>
              </a:solidFill>
              <a:round/>
              <a:headEnd/>
              <a:tailEnd/>
            </a:ln>
          </p:spPr>
          <p:txBody>
            <a:bodyPr/>
            <a:lstStyle/>
            <a:p>
              <a:endParaRPr lang="ja-JP" altLang="en-US" sz="1539"/>
            </a:p>
          </p:txBody>
        </p:sp>
        <p:sp>
          <p:nvSpPr>
            <p:cNvPr id="1081" name="Line 99" hidden="1"/>
            <p:cNvSpPr>
              <a:spLocks noChangeShapeType="1"/>
            </p:cNvSpPr>
            <p:nvPr userDrawn="1"/>
          </p:nvSpPr>
          <p:spPr bwMode="auto">
            <a:xfrm>
              <a:off x="7938286" y="1189814"/>
              <a:ext cx="0" cy="5472608"/>
            </a:xfrm>
            <a:prstGeom prst="line">
              <a:avLst/>
            </a:prstGeom>
            <a:noFill/>
            <a:ln w="9525">
              <a:solidFill>
                <a:srgbClr val="EAEAEA"/>
              </a:solidFill>
              <a:round/>
              <a:headEnd/>
              <a:tailEnd/>
            </a:ln>
          </p:spPr>
          <p:txBody>
            <a:bodyPr/>
            <a:lstStyle/>
            <a:p>
              <a:endParaRPr lang="ja-JP" altLang="en-US" sz="1539"/>
            </a:p>
          </p:txBody>
        </p:sp>
        <p:sp>
          <p:nvSpPr>
            <p:cNvPr id="1082" name="Line 99" hidden="1"/>
            <p:cNvSpPr>
              <a:spLocks noChangeShapeType="1"/>
            </p:cNvSpPr>
            <p:nvPr userDrawn="1"/>
          </p:nvSpPr>
          <p:spPr bwMode="auto">
            <a:xfrm>
              <a:off x="7794270" y="1189814"/>
              <a:ext cx="0" cy="5472608"/>
            </a:xfrm>
            <a:prstGeom prst="line">
              <a:avLst/>
            </a:prstGeom>
            <a:noFill/>
            <a:ln w="9525">
              <a:solidFill>
                <a:srgbClr val="EAEAEA"/>
              </a:solidFill>
              <a:round/>
              <a:headEnd/>
              <a:tailEnd/>
            </a:ln>
          </p:spPr>
          <p:txBody>
            <a:bodyPr/>
            <a:lstStyle/>
            <a:p>
              <a:endParaRPr lang="ja-JP" altLang="en-US" sz="1539"/>
            </a:p>
          </p:txBody>
        </p:sp>
        <p:sp>
          <p:nvSpPr>
            <p:cNvPr id="1083" name="Line 99" hidden="1"/>
            <p:cNvSpPr>
              <a:spLocks noChangeShapeType="1"/>
            </p:cNvSpPr>
            <p:nvPr userDrawn="1"/>
          </p:nvSpPr>
          <p:spPr bwMode="auto">
            <a:xfrm>
              <a:off x="8514350" y="1189814"/>
              <a:ext cx="0" cy="5472608"/>
            </a:xfrm>
            <a:prstGeom prst="line">
              <a:avLst/>
            </a:prstGeom>
            <a:noFill/>
            <a:ln w="9525">
              <a:solidFill>
                <a:srgbClr val="EAEAEA"/>
              </a:solidFill>
              <a:round/>
              <a:headEnd/>
              <a:tailEnd/>
            </a:ln>
          </p:spPr>
          <p:txBody>
            <a:bodyPr/>
            <a:lstStyle/>
            <a:p>
              <a:endParaRPr lang="ja-JP" altLang="en-US" sz="1539"/>
            </a:p>
          </p:txBody>
        </p:sp>
        <p:sp>
          <p:nvSpPr>
            <p:cNvPr id="1084" name="Line 99" hidden="1"/>
            <p:cNvSpPr>
              <a:spLocks noChangeShapeType="1"/>
            </p:cNvSpPr>
            <p:nvPr userDrawn="1"/>
          </p:nvSpPr>
          <p:spPr bwMode="auto">
            <a:xfrm>
              <a:off x="8370334" y="1189814"/>
              <a:ext cx="0" cy="5472608"/>
            </a:xfrm>
            <a:prstGeom prst="line">
              <a:avLst/>
            </a:prstGeom>
            <a:noFill/>
            <a:ln w="9525">
              <a:solidFill>
                <a:srgbClr val="EAEAEA"/>
              </a:solidFill>
              <a:round/>
              <a:headEnd/>
              <a:tailEnd/>
            </a:ln>
          </p:spPr>
          <p:txBody>
            <a:bodyPr/>
            <a:lstStyle/>
            <a:p>
              <a:endParaRPr lang="ja-JP" altLang="en-US" sz="1539"/>
            </a:p>
          </p:txBody>
        </p:sp>
        <p:sp>
          <p:nvSpPr>
            <p:cNvPr id="1085" name="Line 99" hidden="1"/>
            <p:cNvSpPr>
              <a:spLocks noChangeShapeType="1"/>
            </p:cNvSpPr>
            <p:nvPr userDrawn="1"/>
          </p:nvSpPr>
          <p:spPr bwMode="auto">
            <a:xfrm>
              <a:off x="8226318" y="1189814"/>
              <a:ext cx="0" cy="5472608"/>
            </a:xfrm>
            <a:prstGeom prst="line">
              <a:avLst/>
            </a:prstGeom>
            <a:noFill/>
            <a:ln w="9525">
              <a:solidFill>
                <a:srgbClr val="EAEAEA"/>
              </a:solidFill>
              <a:round/>
              <a:headEnd/>
              <a:tailEnd/>
            </a:ln>
          </p:spPr>
          <p:txBody>
            <a:bodyPr/>
            <a:lstStyle/>
            <a:p>
              <a:endParaRPr lang="ja-JP" altLang="en-US" sz="1539"/>
            </a:p>
          </p:txBody>
        </p:sp>
        <p:sp>
          <p:nvSpPr>
            <p:cNvPr id="1086" name="Line 99" hidden="1"/>
            <p:cNvSpPr>
              <a:spLocks noChangeShapeType="1"/>
            </p:cNvSpPr>
            <p:nvPr userDrawn="1"/>
          </p:nvSpPr>
          <p:spPr bwMode="auto">
            <a:xfrm>
              <a:off x="8946398" y="1189814"/>
              <a:ext cx="0" cy="5472608"/>
            </a:xfrm>
            <a:prstGeom prst="line">
              <a:avLst/>
            </a:prstGeom>
            <a:noFill/>
            <a:ln w="9525">
              <a:solidFill>
                <a:srgbClr val="EAEAEA"/>
              </a:solidFill>
              <a:round/>
              <a:headEnd/>
              <a:tailEnd/>
            </a:ln>
          </p:spPr>
          <p:txBody>
            <a:bodyPr/>
            <a:lstStyle/>
            <a:p>
              <a:endParaRPr lang="ja-JP" altLang="en-US" sz="1539"/>
            </a:p>
          </p:txBody>
        </p:sp>
        <p:sp>
          <p:nvSpPr>
            <p:cNvPr id="1087" name="Line 99" hidden="1"/>
            <p:cNvSpPr>
              <a:spLocks noChangeShapeType="1"/>
            </p:cNvSpPr>
            <p:nvPr userDrawn="1"/>
          </p:nvSpPr>
          <p:spPr bwMode="auto">
            <a:xfrm>
              <a:off x="8802382" y="1189814"/>
              <a:ext cx="0" cy="5472608"/>
            </a:xfrm>
            <a:prstGeom prst="line">
              <a:avLst/>
            </a:prstGeom>
            <a:noFill/>
            <a:ln w="9525">
              <a:solidFill>
                <a:srgbClr val="EAEAEA"/>
              </a:solidFill>
              <a:round/>
              <a:headEnd/>
              <a:tailEnd/>
            </a:ln>
          </p:spPr>
          <p:txBody>
            <a:bodyPr/>
            <a:lstStyle/>
            <a:p>
              <a:endParaRPr lang="ja-JP" altLang="en-US" sz="1539"/>
            </a:p>
          </p:txBody>
        </p:sp>
        <p:sp>
          <p:nvSpPr>
            <p:cNvPr id="1088" name="Line 99" hidden="1"/>
            <p:cNvSpPr>
              <a:spLocks noChangeShapeType="1"/>
            </p:cNvSpPr>
            <p:nvPr userDrawn="1"/>
          </p:nvSpPr>
          <p:spPr bwMode="auto">
            <a:xfrm>
              <a:off x="8658366" y="1189814"/>
              <a:ext cx="0" cy="5472608"/>
            </a:xfrm>
            <a:prstGeom prst="line">
              <a:avLst/>
            </a:prstGeom>
            <a:noFill/>
            <a:ln w="9525">
              <a:solidFill>
                <a:srgbClr val="EAEAEA"/>
              </a:solidFill>
              <a:round/>
              <a:headEnd/>
              <a:tailEnd/>
            </a:ln>
          </p:spPr>
          <p:txBody>
            <a:bodyPr/>
            <a:lstStyle/>
            <a:p>
              <a:endParaRPr lang="ja-JP" altLang="en-US" sz="1539"/>
            </a:p>
          </p:txBody>
        </p:sp>
        <p:sp>
          <p:nvSpPr>
            <p:cNvPr id="1089" name="Line 99" hidden="1"/>
            <p:cNvSpPr>
              <a:spLocks noChangeShapeType="1"/>
            </p:cNvSpPr>
            <p:nvPr userDrawn="1"/>
          </p:nvSpPr>
          <p:spPr bwMode="auto">
            <a:xfrm>
              <a:off x="9090414" y="1189814"/>
              <a:ext cx="0" cy="5472608"/>
            </a:xfrm>
            <a:prstGeom prst="line">
              <a:avLst/>
            </a:prstGeom>
            <a:noFill/>
            <a:ln w="9525">
              <a:solidFill>
                <a:srgbClr val="EAEAEA"/>
              </a:solidFill>
              <a:round/>
              <a:headEnd/>
              <a:tailEnd/>
            </a:ln>
          </p:spPr>
          <p:txBody>
            <a:bodyPr/>
            <a:lstStyle/>
            <a:p>
              <a:endParaRPr lang="ja-JP" altLang="en-US" sz="1539"/>
            </a:p>
          </p:txBody>
        </p:sp>
        <p:sp>
          <p:nvSpPr>
            <p:cNvPr id="1090" name="Line 99" hidden="1"/>
            <p:cNvSpPr>
              <a:spLocks noChangeShapeType="1"/>
            </p:cNvSpPr>
            <p:nvPr userDrawn="1"/>
          </p:nvSpPr>
          <p:spPr bwMode="auto">
            <a:xfrm rot="5400000" flipH="1">
              <a:off x="4913950" y="-394361"/>
              <a:ext cx="0" cy="8928991"/>
            </a:xfrm>
            <a:prstGeom prst="line">
              <a:avLst/>
            </a:prstGeom>
            <a:noFill/>
            <a:ln w="9525">
              <a:solidFill>
                <a:srgbClr val="EAEAEA"/>
              </a:solidFill>
              <a:round/>
              <a:headEnd/>
              <a:tailEnd/>
            </a:ln>
          </p:spPr>
          <p:txBody>
            <a:bodyPr/>
            <a:lstStyle/>
            <a:p>
              <a:endParaRPr lang="ja-JP" altLang="en-US" sz="1539"/>
            </a:p>
          </p:txBody>
        </p:sp>
        <p:sp>
          <p:nvSpPr>
            <p:cNvPr id="1091" name="Line 99" hidden="1"/>
            <p:cNvSpPr>
              <a:spLocks noChangeShapeType="1"/>
            </p:cNvSpPr>
            <p:nvPr userDrawn="1"/>
          </p:nvSpPr>
          <p:spPr bwMode="auto">
            <a:xfrm rot="5400000" flipH="1">
              <a:off x="4913950" y="-250346"/>
              <a:ext cx="0" cy="8928991"/>
            </a:xfrm>
            <a:prstGeom prst="line">
              <a:avLst/>
            </a:prstGeom>
            <a:noFill/>
            <a:ln w="9525">
              <a:solidFill>
                <a:srgbClr val="EAEAEA"/>
              </a:solidFill>
              <a:round/>
              <a:headEnd/>
              <a:tailEnd/>
            </a:ln>
          </p:spPr>
          <p:txBody>
            <a:bodyPr/>
            <a:lstStyle/>
            <a:p>
              <a:endParaRPr lang="ja-JP" altLang="en-US" sz="1539"/>
            </a:p>
          </p:txBody>
        </p:sp>
        <p:sp>
          <p:nvSpPr>
            <p:cNvPr id="1092" name="Line 99" hidden="1"/>
            <p:cNvSpPr>
              <a:spLocks noChangeShapeType="1"/>
            </p:cNvSpPr>
            <p:nvPr userDrawn="1"/>
          </p:nvSpPr>
          <p:spPr bwMode="auto">
            <a:xfrm rot="5400000" flipH="1">
              <a:off x="4913950" y="-106330"/>
              <a:ext cx="0" cy="8928991"/>
            </a:xfrm>
            <a:prstGeom prst="line">
              <a:avLst/>
            </a:prstGeom>
            <a:noFill/>
            <a:ln w="9525">
              <a:solidFill>
                <a:srgbClr val="EAEAEA"/>
              </a:solidFill>
              <a:round/>
              <a:headEnd/>
              <a:tailEnd/>
            </a:ln>
          </p:spPr>
          <p:txBody>
            <a:bodyPr/>
            <a:lstStyle/>
            <a:p>
              <a:endParaRPr lang="ja-JP" altLang="en-US" sz="1539"/>
            </a:p>
          </p:txBody>
        </p:sp>
        <p:sp>
          <p:nvSpPr>
            <p:cNvPr id="1093" name="Line 99" hidden="1"/>
            <p:cNvSpPr>
              <a:spLocks noChangeShapeType="1"/>
            </p:cNvSpPr>
            <p:nvPr userDrawn="1"/>
          </p:nvSpPr>
          <p:spPr bwMode="auto">
            <a:xfrm rot="5400000" flipH="1">
              <a:off x="4913950" y="37686"/>
              <a:ext cx="0" cy="8928991"/>
            </a:xfrm>
            <a:prstGeom prst="line">
              <a:avLst/>
            </a:prstGeom>
            <a:noFill/>
            <a:ln w="9525">
              <a:solidFill>
                <a:srgbClr val="EAEAEA"/>
              </a:solidFill>
              <a:round/>
              <a:headEnd/>
              <a:tailEnd/>
            </a:ln>
          </p:spPr>
          <p:txBody>
            <a:bodyPr/>
            <a:lstStyle/>
            <a:p>
              <a:endParaRPr lang="ja-JP" altLang="en-US" sz="1539"/>
            </a:p>
          </p:txBody>
        </p:sp>
        <p:sp>
          <p:nvSpPr>
            <p:cNvPr id="1094" name="Line 99" hidden="1"/>
            <p:cNvSpPr>
              <a:spLocks noChangeShapeType="1"/>
            </p:cNvSpPr>
            <p:nvPr userDrawn="1"/>
          </p:nvSpPr>
          <p:spPr bwMode="auto">
            <a:xfrm rot="5400000" flipH="1">
              <a:off x="4913950" y="181702"/>
              <a:ext cx="0" cy="8928991"/>
            </a:xfrm>
            <a:prstGeom prst="line">
              <a:avLst/>
            </a:prstGeom>
            <a:noFill/>
            <a:ln w="9525">
              <a:solidFill>
                <a:srgbClr val="EAEAEA"/>
              </a:solidFill>
              <a:round/>
              <a:headEnd/>
              <a:tailEnd/>
            </a:ln>
          </p:spPr>
          <p:txBody>
            <a:bodyPr/>
            <a:lstStyle/>
            <a:p>
              <a:endParaRPr lang="ja-JP" altLang="en-US" sz="1539"/>
            </a:p>
          </p:txBody>
        </p:sp>
        <p:sp>
          <p:nvSpPr>
            <p:cNvPr id="1095" name="Line 99" hidden="1"/>
            <p:cNvSpPr>
              <a:spLocks noChangeShapeType="1"/>
            </p:cNvSpPr>
            <p:nvPr userDrawn="1"/>
          </p:nvSpPr>
          <p:spPr bwMode="auto">
            <a:xfrm rot="5400000" flipH="1">
              <a:off x="4913950" y="325718"/>
              <a:ext cx="0" cy="8928991"/>
            </a:xfrm>
            <a:prstGeom prst="line">
              <a:avLst/>
            </a:prstGeom>
            <a:noFill/>
            <a:ln w="9525">
              <a:solidFill>
                <a:srgbClr val="EAEAEA"/>
              </a:solidFill>
              <a:round/>
              <a:headEnd/>
              <a:tailEnd/>
            </a:ln>
          </p:spPr>
          <p:txBody>
            <a:bodyPr/>
            <a:lstStyle/>
            <a:p>
              <a:endParaRPr lang="ja-JP" altLang="en-US" sz="1539"/>
            </a:p>
          </p:txBody>
        </p:sp>
        <p:sp>
          <p:nvSpPr>
            <p:cNvPr id="1096" name="Line 99" hidden="1"/>
            <p:cNvSpPr>
              <a:spLocks noChangeShapeType="1"/>
            </p:cNvSpPr>
            <p:nvPr userDrawn="1"/>
          </p:nvSpPr>
          <p:spPr bwMode="auto">
            <a:xfrm rot="5400000" flipH="1">
              <a:off x="4913950" y="469734"/>
              <a:ext cx="0" cy="8928991"/>
            </a:xfrm>
            <a:prstGeom prst="line">
              <a:avLst/>
            </a:prstGeom>
            <a:noFill/>
            <a:ln w="9525">
              <a:solidFill>
                <a:srgbClr val="EAEAEA"/>
              </a:solidFill>
              <a:round/>
              <a:headEnd/>
              <a:tailEnd/>
            </a:ln>
          </p:spPr>
          <p:txBody>
            <a:bodyPr/>
            <a:lstStyle/>
            <a:p>
              <a:endParaRPr lang="ja-JP" altLang="en-US" sz="1539"/>
            </a:p>
          </p:txBody>
        </p:sp>
        <p:sp>
          <p:nvSpPr>
            <p:cNvPr id="1097" name="Line 99" hidden="1"/>
            <p:cNvSpPr>
              <a:spLocks noChangeShapeType="1"/>
            </p:cNvSpPr>
            <p:nvPr userDrawn="1"/>
          </p:nvSpPr>
          <p:spPr bwMode="auto">
            <a:xfrm rot="5400000" flipH="1">
              <a:off x="4913950" y="613750"/>
              <a:ext cx="0" cy="8928991"/>
            </a:xfrm>
            <a:prstGeom prst="line">
              <a:avLst/>
            </a:prstGeom>
            <a:noFill/>
            <a:ln w="9525">
              <a:solidFill>
                <a:srgbClr val="EAEAEA"/>
              </a:solidFill>
              <a:round/>
              <a:headEnd/>
              <a:tailEnd/>
            </a:ln>
          </p:spPr>
          <p:txBody>
            <a:bodyPr/>
            <a:lstStyle/>
            <a:p>
              <a:endParaRPr lang="ja-JP" altLang="en-US" sz="1539"/>
            </a:p>
          </p:txBody>
        </p:sp>
        <p:sp>
          <p:nvSpPr>
            <p:cNvPr id="1098" name="Line 99" hidden="1"/>
            <p:cNvSpPr>
              <a:spLocks noChangeShapeType="1"/>
            </p:cNvSpPr>
            <p:nvPr userDrawn="1"/>
          </p:nvSpPr>
          <p:spPr bwMode="auto">
            <a:xfrm rot="5400000" flipH="1">
              <a:off x="4913950" y="757766"/>
              <a:ext cx="0" cy="8928991"/>
            </a:xfrm>
            <a:prstGeom prst="line">
              <a:avLst/>
            </a:prstGeom>
            <a:noFill/>
            <a:ln w="9525">
              <a:solidFill>
                <a:srgbClr val="EAEAEA"/>
              </a:solidFill>
              <a:round/>
              <a:headEnd/>
              <a:tailEnd/>
            </a:ln>
          </p:spPr>
          <p:txBody>
            <a:bodyPr/>
            <a:lstStyle/>
            <a:p>
              <a:endParaRPr lang="ja-JP" altLang="en-US" sz="1539"/>
            </a:p>
          </p:txBody>
        </p:sp>
        <p:sp>
          <p:nvSpPr>
            <p:cNvPr id="1099" name="Line 99" hidden="1"/>
            <p:cNvSpPr>
              <a:spLocks noChangeShapeType="1"/>
            </p:cNvSpPr>
            <p:nvPr userDrawn="1"/>
          </p:nvSpPr>
          <p:spPr bwMode="auto">
            <a:xfrm rot="5400000" flipH="1">
              <a:off x="4913950" y="901783"/>
              <a:ext cx="0" cy="8928991"/>
            </a:xfrm>
            <a:prstGeom prst="line">
              <a:avLst/>
            </a:prstGeom>
            <a:noFill/>
            <a:ln w="9525">
              <a:solidFill>
                <a:srgbClr val="EAEAEA"/>
              </a:solidFill>
              <a:round/>
              <a:headEnd/>
              <a:tailEnd/>
            </a:ln>
          </p:spPr>
          <p:txBody>
            <a:bodyPr/>
            <a:lstStyle/>
            <a:p>
              <a:endParaRPr lang="ja-JP" altLang="en-US" sz="1539"/>
            </a:p>
          </p:txBody>
        </p:sp>
        <p:sp>
          <p:nvSpPr>
            <p:cNvPr id="1100" name="Line 99" hidden="1"/>
            <p:cNvSpPr>
              <a:spLocks noChangeShapeType="1"/>
            </p:cNvSpPr>
            <p:nvPr userDrawn="1"/>
          </p:nvSpPr>
          <p:spPr bwMode="auto">
            <a:xfrm rot="5400000" flipH="1">
              <a:off x="4913950" y="1045798"/>
              <a:ext cx="0" cy="8928991"/>
            </a:xfrm>
            <a:prstGeom prst="line">
              <a:avLst/>
            </a:prstGeom>
            <a:noFill/>
            <a:ln w="9525">
              <a:solidFill>
                <a:srgbClr val="EAEAEA"/>
              </a:solidFill>
              <a:round/>
              <a:headEnd/>
              <a:tailEnd/>
            </a:ln>
          </p:spPr>
          <p:txBody>
            <a:bodyPr/>
            <a:lstStyle/>
            <a:p>
              <a:endParaRPr lang="ja-JP" altLang="en-US" sz="1539"/>
            </a:p>
          </p:txBody>
        </p:sp>
        <p:sp>
          <p:nvSpPr>
            <p:cNvPr id="1101" name="Line 99" hidden="1"/>
            <p:cNvSpPr>
              <a:spLocks noChangeShapeType="1"/>
            </p:cNvSpPr>
            <p:nvPr userDrawn="1"/>
          </p:nvSpPr>
          <p:spPr bwMode="auto">
            <a:xfrm rot="5400000" flipH="1">
              <a:off x="4913950" y="1189814"/>
              <a:ext cx="0" cy="8928991"/>
            </a:xfrm>
            <a:prstGeom prst="line">
              <a:avLst/>
            </a:prstGeom>
            <a:noFill/>
            <a:ln w="9525">
              <a:solidFill>
                <a:srgbClr val="EAEAEA"/>
              </a:solidFill>
              <a:round/>
              <a:headEnd/>
              <a:tailEnd/>
            </a:ln>
          </p:spPr>
          <p:txBody>
            <a:bodyPr/>
            <a:lstStyle/>
            <a:p>
              <a:endParaRPr lang="ja-JP" altLang="en-US" sz="1539"/>
            </a:p>
          </p:txBody>
        </p:sp>
        <p:sp>
          <p:nvSpPr>
            <p:cNvPr id="1102" name="Line 99" hidden="1"/>
            <p:cNvSpPr>
              <a:spLocks noChangeShapeType="1"/>
            </p:cNvSpPr>
            <p:nvPr userDrawn="1"/>
          </p:nvSpPr>
          <p:spPr bwMode="auto">
            <a:xfrm rot="5400000" flipH="1">
              <a:off x="4913950" y="1333830"/>
              <a:ext cx="0" cy="8928991"/>
            </a:xfrm>
            <a:prstGeom prst="line">
              <a:avLst/>
            </a:prstGeom>
            <a:noFill/>
            <a:ln w="9525">
              <a:solidFill>
                <a:srgbClr val="EAEAEA"/>
              </a:solidFill>
              <a:round/>
              <a:headEnd/>
              <a:tailEnd/>
            </a:ln>
          </p:spPr>
          <p:txBody>
            <a:bodyPr/>
            <a:lstStyle/>
            <a:p>
              <a:endParaRPr lang="ja-JP" altLang="en-US" sz="1539"/>
            </a:p>
          </p:txBody>
        </p:sp>
        <p:sp>
          <p:nvSpPr>
            <p:cNvPr id="1103" name="Line 99" hidden="1"/>
            <p:cNvSpPr>
              <a:spLocks noChangeShapeType="1"/>
            </p:cNvSpPr>
            <p:nvPr userDrawn="1"/>
          </p:nvSpPr>
          <p:spPr bwMode="auto">
            <a:xfrm rot="5400000" flipH="1">
              <a:off x="4913950" y="1477846"/>
              <a:ext cx="0" cy="8928991"/>
            </a:xfrm>
            <a:prstGeom prst="line">
              <a:avLst/>
            </a:prstGeom>
            <a:noFill/>
            <a:ln w="9525">
              <a:solidFill>
                <a:srgbClr val="EAEAEA"/>
              </a:solidFill>
              <a:round/>
              <a:headEnd/>
              <a:tailEnd/>
            </a:ln>
          </p:spPr>
          <p:txBody>
            <a:bodyPr/>
            <a:lstStyle/>
            <a:p>
              <a:endParaRPr lang="ja-JP" altLang="en-US" sz="1539"/>
            </a:p>
          </p:txBody>
        </p:sp>
        <p:sp>
          <p:nvSpPr>
            <p:cNvPr id="1104" name="Line 99" hidden="1"/>
            <p:cNvSpPr>
              <a:spLocks noChangeShapeType="1"/>
            </p:cNvSpPr>
            <p:nvPr userDrawn="1"/>
          </p:nvSpPr>
          <p:spPr bwMode="auto">
            <a:xfrm rot="5400000" flipH="1">
              <a:off x="4913950" y="1621862"/>
              <a:ext cx="0" cy="8928991"/>
            </a:xfrm>
            <a:prstGeom prst="line">
              <a:avLst/>
            </a:prstGeom>
            <a:noFill/>
            <a:ln w="9525">
              <a:solidFill>
                <a:srgbClr val="EAEAEA"/>
              </a:solidFill>
              <a:round/>
              <a:headEnd/>
              <a:tailEnd/>
            </a:ln>
          </p:spPr>
          <p:txBody>
            <a:bodyPr/>
            <a:lstStyle/>
            <a:p>
              <a:endParaRPr lang="ja-JP" altLang="en-US" sz="1539"/>
            </a:p>
          </p:txBody>
        </p:sp>
        <p:sp>
          <p:nvSpPr>
            <p:cNvPr id="1105" name="Line 99" hidden="1"/>
            <p:cNvSpPr>
              <a:spLocks noChangeShapeType="1"/>
            </p:cNvSpPr>
            <p:nvPr userDrawn="1"/>
          </p:nvSpPr>
          <p:spPr bwMode="auto">
            <a:xfrm rot="5400000" flipH="1">
              <a:off x="4913950" y="1765878"/>
              <a:ext cx="0" cy="8928991"/>
            </a:xfrm>
            <a:prstGeom prst="line">
              <a:avLst/>
            </a:prstGeom>
            <a:noFill/>
            <a:ln w="9525">
              <a:solidFill>
                <a:srgbClr val="EAEAEA"/>
              </a:solidFill>
              <a:round/>
              <a:headEnd/>
              <a:tailEnd/>
            </a:ln>
          </p:spPr>
          <p:txBody>
            <a:bodyPr/>
            <a:lstStyle/>
            <a:p>
              <a:endParaRPr lang="ja-JP" altLang="en-US" sz="1539"/>
            </a:p>
          </p:txBody>
        </p:sp>
        <p:sp>
          <p:nvSpPr>
            <p:cNvPr id="1106" name="Line 99" hidden="1"/>
            <p:cNvSpPr>
              <a:spLocks noChangeShapeType="1"/>
            </p:cNvSpPr>
            <p:nvPr userDrawn="1"/>
          </p:nvSpPr>
          <p:spPr bwMode="auto">
            <a:xfrm rot="5400000" flipH="1">
              <a:off x="4913950" y="1909894"/>
              <a:ext cx="0" cy="8928991"/>
            </a:xfrm>
            <a:prstGeom prst="line">
              <a:avLst/>
            </a:prstGeom>
            <a:noFill/>
            <a:ln w="9525">
              <a:solidFill>
                <a:srgbClr val="EAEAEA"/>
              </a:solidFill>
              <a:round/>
              <a:headEnd/>
              <a:tailEnd/>
            </a:ln>
          </p:spPr>
          <p:txBody>
            <a:bodyPr/>
            <a:lstStyle/>
            <a:p>
              <a:endParaRPr lang="ja-JP" altLang="en-US" sz="1539"/>
            </a:p>
          </p:txBody>
        </p:sp>
        <p:sp>
          <p:nvSpPr>
            <p:cNvPr id="1107" name="Line 99" hidden="1"/>
            <p:cNvSpPr>
              <a:spLocks noChangeShapeType="1"/>
            </p:cNvSpPr>
            <p:nvPr userDrawn="1"/>
          </p:nvSpPr>
          <p:spPr bwMode="auto">
            <a:xfrm rot="5400000" flipH="1">
              <a:off x="4913950" y="2053910"/>
              <a:ext cx="0" cy="8928991"/>
            </a:xfrm>
            <a:prstGeom prst="line">
              <a:avLst/>
            </a:prstGeom>
            <a:noFill/>
            <a:ln w="9525">
              <a:solidFill>
                <a:srgbClr val="EAEAEA"/>
              </a:solidFill>
              <a:round/>
              <a:headEnd/>
              <a:tailEnd/>
            </a:ln>
          </p:spPr>
          <p:txBody>
            <a:bodyPr/>
            <a:lstStyle/>
            <a:p>
              <a:endParaRPr lang="ja-JP" altLang="en-US" sz="1539"/>
            </a:p>
          </p:txBody>
        </p:sp>
        <p:sp>
          <p:nvSpPr>
            <p:cNvPr id="1108" name="Line 99" hidden="1"/>
            <p:cNvSpPr>
              <a:spLocks noChangeShapeType="1"/>
            </p:cNvSpPr>
            <p:nvPr userDrawn="1"/>
          </p:nvSpPr>
          <p:spPr bwMode="auto">
            <a:xfrm rot="5400000" flipH="1">
              <a:off x="4913950" y="-682394"/>
              <a:ext cx="0" cy="8928991"/>
            </a:xfrm>
            <a:prstGeom prst="line">
              <a:avLst/>
            </a:prstGeom>
            <a:noFill/>
            <a:ln w="9525">
              <a:solidFill>
                <a:srgbClr val="EAEAEA"/>
              </a:solidFill>
              <a:round/>
              <a:headEnd/>
              <a:tailEnd/>
            </a:ln>
          </p:spPr>
          <p:txBody>
            <a:bodyPr/>
            <a:lstStyle/>
            <a:p>
              <a:endParaRPr lang="ja-JP" altLang="en-US" sz="1539"/>
            </a:p>
          </p:txBody>
        </p:sp>
        <p:sp>
          <p:nvSpPr>
            <p:cNvPr id="1109" name="Line 99" hidden="1"/>
            <p:cNvSpPr>
              <a:spLocks noChangeShapeType="1"/>
            </p:cNvSpPr>
            <p:nvPr userDrawn="1"/>
          </p:nvSpPr>
          <p:spPr bwMode="auto">
            <a:xfrm rot="5400000" flipH="1">
              <a:off x="4913950" y="-826410"/>
              <a:ext cx="0" cy="8928991"/>
            </a:xfrm>
            <a:prstGeom prst="line">
              <a:avLst/>
            </a:prstGeom>
            <a:noFill/>
            <a:ln w="9525">
              <a:solidFill>
                <a:srgbClr val="EAEAEA"/>
              </a:solidFill>
              <a:round/>
              <a:headEnd/>
              <a:tailEnd/>
            </a:ln>
          </p:spPr>
          <p:txBody>
            <a:bodyPr/>
            <a:lstStyle/>
            <a:p>
              <a:endParaRPr lang="ja-JP" altLang="en-US" sz="1539"/>
            </a:p>
          </p:txBody>
        </p:sp>
        <p:sp>
          <p:nvSpPr>
            <p:cNvPr id="1110" name="Line 99" hidden="1"/>
            <p:cNvSpPr>
              <a:spLocks noChangeShapeType="1"/>
            </p:cNvSpPr>
            <p:nvPr userDrawn="1"/>
          </p:nvSpPr>
          <p:spPr bwMode="auto">
            <a:xfrm rot="5400000" flipH="1">
              <a:off x="4913950" y="-970425"/>
              <a:ext cx="0" cy="8928991"/>
            </a:xfrm>
            <a:prstGeom prst="line">
              <a:avLst/>
            </a:prstGeom>
            <a:noFill/>
            <a:ln w="9525">
              <a:solidFill>
                <a:srgbClr val="EAEAEA"/>
              </a:solidFill>
              <a:round/>
              <a:headEnd/>
              <a:tailEnd/>
            </a:ln>
          </p:spPr>
          <p:txBody>
            <a:bodyPr/>
            <a:lstStyle/>
            <a:p>
              <a:endParaRPr lang="ja-JP" altLang="en-US" sz="1539"/>
            </a:p>
          </p:txBody>
        </p:sp>
        <p:sp>
          <p:nvSpPr>
            <p:cNvPr id="1111" name="Line 99" hidden="1"/>
            <p:cNvSpPr>
              <a:spLocks noChangeShapeType="1"/>
            </p:cNvSpPr>
            <p:nvPr userDrawn="1"/>
          </p:nvSpPr>
          <p:spPr bwMode="auto">
            <a:xfrm rot="5400000" flipH="1">
              <a:off x="4913950" y="-1114441"/>
              <a:ext cx="0" cy="8928991"/>
            </a:xfrm>
            <a:prstGeom prst="line">
              <a:avLst/>
            </a:prstGeom>
            <a:noFill/>
            <a:ln w="9525">
              <a:solidFill>
                <a:srgbClr val="EAEAEA"/>
              </a:solidFill>
              <a:round/>
              <a:headEnd/>
              <a:tailEnd/>
            </a:ln>
          </p:spPr>
          <p:txBody>
            <a:bodyPr/>
            <a:lstStyle/>
            <a:p>
              <a:endParaRPr lang="ja-JP" altLang="en-US" sz="1539"/>
            </a:p>
          </p:txBody>
        </p:sp>
        <p:sp>
          <p:nvSpPr>
            <p:cNvPr id="1112" name="Line 99" hidden="1"/>
            <p:cNvSpPr>
              <a:spLocks noChangeShapeType="1"/>
            </p:cNvSpPr>
            <p:nvPr userDrawn="1"/>
          </p:nvSpPr>
          <p:spPr bwMode="auto">
            <a:xfrm rot="5400000" flipH="1">
              <a:off x="4913950" y="-1258457"/>
              <a:ext cx="0" cy="8928991"/>
            </a:xfrm>
            <a:prstGeom prst="line">
              <a:avLst/>
            </a:prstGeom>
            <a:noFill/>
            <a:ln w="9525">
              <a:solidFill>
                <a:srgbClr val="EAEAEA"/>
              </a:solidFill>
              <a:round/>
              <a:headEnd/>
              <a:tailEnd/>
            </a:ln>
          </p:spPr>
          <p:txBody>
            <a:bodyPr/>
            <a:lstStyle/>
            <a:p>
              <a:endParaRPr lang="ja-JP" altLang="en-US" sz="1539"/>
            </a:p>
          </p:txBody>
        </p:sp>
        <p:sp>
          <p:nvSpPr>
            <p:cNvPr id="1113" name="Line 99" hidden="1"/>
            <p:cNvSpPr>
              <a:spLocks noChangeShapeType="1"/>
            </p:cNvSpPr>
            <p:nvPr userDrawn="1"/>
          </p:nvSpPr>
          <p:spPr bwMode="auto">
            <a:xfrm rot="5400000" flipH="1">
              <a:off x="4913950" y="-1402473"/>
              <a:ext cx="0" cy="8928991"/>
            </a:xfrm>
            <a:prstGeom prst="line">
              <a:avLst/>
            </a:prstGeom>
            <a:noFill/>
            <a:ln w="9525">
              <a:solidFill>
                <a:srgbClr val="EAEAEA"/>
              </a:solidFill>
              <a:round/>
              <a:headEnd/>
              <a:tailEnd/>
            </a:ln>
          </p:spPr>
          <p:txBody>
            <a:bodyPr/>
            <a:lstStyle/>
            <a:p>
              <a:endParaRPr lang="ja-JP" altLang="en-US" sz="1539"/>
            </a:p>
          </p:txBody>
        </p:sp>
        <p:sp>
          <p:nvSpPr>
            <p:cNvPr id="1114" name="Line 99" hidden="1"/>
            <p:cNvSpPr>
              <a:spLocks noChangeShapeType="1"/>
            </p:cNvSpPr>
            <p:nvPr userDrawn="1"/>
          </p:nvSpPr>
          <p:spPr bwMode="auto">
            <a:xfrm rot="5400000" flipH="1">
              <a:off x="4913950" y="-1546489"/>
              <a:ext cx="0" cy="8928991"/>
            </a:xfrm>
            <a:prstGeom prst="line">
              <a:avLst/>
            </a:prstGeom>
            <a:noFill/>
            <a:ln w="9525">
              <a:solidFill>
                <a:srgbClr val="EAEAEA"/>
              </a:solidFill>
              <a:round/>
              <a:headEnd/>
              <a:tailEnd/>
            </a:ln>
          </p:spPr>
          <p:txBody>
            <a:bodyPr/>
            <a:lstStyle/>
            <a:p>
              <a:endParaRPr lang="ja-JP" altLang="en-US" sz="1539"/>
            </a:p>
          </p:txBody>
        </p:sp>
        <p:sp>
          <p:nvSpPr>
            <p:cNvPr id="1115" name="Line 99" hidden="1"/>
            <p:cNvSpPr>
              <a:spLocks noChangeShapeType="1"/>
            </p:cNvSpPr>
            <p:nvPr userDrawn="1"/>
          </p:nvSpPr>
          <p:spPr bwMode="auto">
            <a:xfrm rot="5400000" flipH="1">
              <a:off x="4913950" y="-1690505"/>
              <a:ext cx="0" cy="8928991"/>
            </a:xfrm>
            <a:prstGeom prst="line">
              <a:avLst/>
            </a:prstGeom>
            <a:noFill/>
            <a:ln w="9525">
              <a:solidFill>
                <a:srgbClr val="EAEAEA"/>
              </a:solidFill>
              <a:round/>
              <a:headEnd/>
              <a:tailEnd/>
            </a:ln>
          </p:spPr>
          <p:txBody>
            <a:bodyPr/>
            <a:lstStyle/>
            <a:p>
              <a:endParaRPr lang="ja-JP" altLang="en-US" sz="1539"/>
            </a:p>
          </p:txBody>
        </p:sp>
        <p:sp>
          <p:nvSpPr>
            <p:cNvPr id="1116" name="Line 99" hidden="1"/>
            <p:cNvSpPr>
              <a:spLocks noChangeShapeType="1"/>
            </p:cNvSpPr>
            <p:nvPr userDrawn="1"/>
          </p:nvSpPr>
          <p:spPr bwMode="auto">
            <a:xfrm rot="5400000" flipH="1">
              <a:off x="4913950" y="-1834521"/>
              <a:ext cx="0" cy="8928991"/>
            </a:xfrm>
            <a:prstGeom prst="line">
              <a:avLst/>
            </a:prstGeom>
            <a:noFill/>
            <a:ln w="9525">
              <a:solidFill>
                <a:srgbClr val="EAEAEA"/>
              </a:solidFill>
              <a:round/>
              <a:headEnd/>
              <a:tailEnd/>
            </a:ln>
          </p:spPr>
          <p:txBody>
            <a:bodyPr/>
            <a:lstStyle/>
            <a:p>
              <a:endParaRPr lang="ja-JP" altLang="en-US" sz="1539"/>
            </a:p>
          </p:txBody>
        </p:sp>
        <p:sp>
          <p:nvSpPr>
            <p:cNvPr id="1117" name="Line 99" hidden="1"/>
            <p:cNvSpPr>
              <a:spLocks noChangeShapeType="1"/>
            </p:cNvSpPr>
            <p:nvPr userDrawn="1"/>
          </p:nvSpPr>
          <p:spPr bwMode="auto">
            <a:xfrm rot="5400000" flipH="1">
              <a:off x="4913950" y="-1978537"/>
              <a:ext cx="0" cy="8928991"/>
            </a:xfrm>
            <a:prstGeom prst="line">
              <a:avLst/>
            </a:prstGeom>
            <a:noFill/>
            <a:ln w="9525">
              <a:solidFill>
                <a:srgbClr val="EAEAEA"/>
              </a:solidFill>
              <a:round/>
              <a:headEnd/>
              <a:tailEnd/>
            </a:ln>
          </p:spPr>
          <p:txBody>
            <a:bodyPr/>
            <a:lstStyle/>
            <a:p>
              <a:endParaRPr lang="ja-JP" altLang="en-US" sz="1539"/>
            </a:p>
          </p:txBody>
        </p:sp>
        <p:sp>
          <p:nvSpPr>
            <p:cNvPr id="1118" name="Line 99" hidden="1"/>
            <p:cNvSpPr>
              <a:spLocks noChangeShapeType="1"/>
            </p:cNvSpPr>
            <p:nvPr userDrawn="1"/>
          </p:nvSpPr>
          <p:spPr bwMode="auto">
            <a:xfrm rot="5400000" flipH="1">
              <a:off x="4913951" y="-2122554"/>
              <a:ext cx="0" cy="8928993"/>
            </a:xfrm>
            <a:prstGeom prst="line">
              <a:avLst/>
            </a:prstGeom>
            <a:noFill/>
            <a:ln w="9525">
              <a:solidFill>
                <a:srgbClr val="EAEAEA"/>
              </a:solidFill>
              <a:round/>
              <a:headEnd/>
              <a:tailEnd/>
            </a:ln>
          </p:spPr>
          <p:txBody>
            <a:bodyPr/>
            <a:lstStyle/>
            <a:p>
              <a:endParaRPr lang="ja-JP" altLang="en-US" sz="1539"/>
            </a:p>
          </p:txBody>
        </p:sp>
        <p:sp>
          <p:nvSpPr>
            <p:cNvPr id="1119" name="Line 99" hidden="1"/>
            <p:cNvSpPr>
              <a:spLocks noChangeShapeType="1"/>
            </p:cNvSpPr>
            <p:nvPr userDrawn="1"/>
          </p:nvSpPr>
          <p:spPr bwMode="auto">
            <a:xfrm rot="5400000" flipH="1">
              <a:off x="4913951" y="-2266570"/>
              <a:ext cx="0" cy="8928993"/>
            </a:xfrm>
            <a:prstGeom prst="line">
              <a:avLst/>
            </a:prstGeom>
            <a:noFill/>
            <a:ln w="9525">
              <a:solidFill>
                <a:srgbClr val="EAEAEA"/>
              </a:solidFill>
              <a:round/>
              <a:headEnd/>
              <a:tailEnd/>
            </a:ln>
          </p:spPr>
          <p:txBody>
            <a:bodyPr/>
            <a:lstStyle/>
            <a:p>
              <a:endParaRPr lang="ja-JP" altLang="en-US" sz="1539"/>
            </a:p>
          </p:txBody>
        </p:sp>
        <p:sp>
          <p:nvSpPr>
            <p:cNvPr id="1120" name="Line 99" hidden="1"/>
            <p:cNvSpPr>
              <a:spLocks noChangeShapeType="1"/>
            </p:cNvSpPr>
            <p:nvPr userDrawn="1"/>
          </p:nvSpPr>
          <p:spPr bwMode="auto">
            <a:xfrm rot="5400000" flipH="1">
              <a:off x="4913951" y="-2410587"/>
              <a:ext cx="0" cy="8928993"/>
            </a:xfrm>
            <a:prstGeom prst="line">
              <a:avLst/>
            </a:prstGeom>
            <a:noFill/>
            <a:ln w="9525">
              <a:solidFill>
                <a:srgbClr val="EAEAEA"/>
              </a:solidFill>
              <a:round/>
              <a:headEnd/>
              <a:tailEnd/>
            </a:ln>
          </p:spPr>
          <p:txBody>
            <a:bodyPr/>
            <a:lstStyle/>
            <a:p>
              <a:endParaRPr lang="ja-JP" altLang="en-US" sz="1539"/>
            </a:p>
          </p:txBody>
        </p:sp>
        <p:sp>
          <p:nvSpPr>
            <p:cNvPr id="1121" name="Line 99" hidden="1"/>
            <p:cNvSpPr>
              <a:spLocks noChangeShapeType="1"/>
            </p:cNvSpPr>
            <p:nvPr userDrawn="1"/>
          </p:nvSpPr>
          <p:spPr bwMode="auto">
            <a:xfrm rot="5400000" flipH="1">
              <a:off x="4913951" y="-2554603"/>
              <a:ext cx="0" cy="8928993"/>
            </a:xfrm>
            <a:prstGeom prst="line">
              <a:avLst/>
            </a:prstGeom>
            <a:noFill/>
            <a:ln w="9525">
              <a:solidFill>
                <a:srgbClr val="EAEAEA"/>
              </a:solidFill>
              <a:round/>
              <a:headEnd/>
              <a:tailEnd/>
            </a:ln>
          </p:spPr>
          <p:txBody>
            <a:bodyPr/>
            <a:lstStyle/>
            <a:p>
              <a:endParaRPr lang="ja-JP" altLang="en-US" sz="1539"/>
            </a:p>
          </p:txBody>
        </p:sp>
        <p:sp>
          <p:nvSpPr>
            <p:cNvPr id="1122" name="Line 99" hidden="1"/>
            <p:cNvSpPr>
              <a:spLocks noChangeShapeType="1"/>
            </p:cNvSpPr>
            <p:nvPr userDrawn="1"/>
          </p:nvSpPr>
          <p:spPr bwMode="auto">
            <a:xfrm rot="5400000" flipH="1">
              <a:off x="4913951" y="-2698619"/>
              <a:ext cx="0" cy="8928993"/>
            </a:xfrm>
            <a:prstGeom prst="line">
              <a:avLst/>
            </a:prstGeom>
            <a:noFill/>
            <a:ln w="9525">
              <a:solidFill>
                <a:srgbClr val="EAEAEA"/>
              </a:solidFill>
              <a:round/>
              <a:headEnd/>
              <a:tailEnd/>
            </a:ln>
          </p:spPr>
          <p:txBody>
            <a:bodyPr/>
            <a:lstStyle/>
            <a:p>
              <a:endParaRPr lang="ja-JP" altLang="en-US" sz="1539"/>
            </a:p>
          </p:txBody>
        </p:sp>
        <p:sp>
          <p:nvSpPr>
            <p:cNvPr id="1123" name="Line 99" hidden="1"/>
            <p:cNvSpPr>
              <a:spLocks noChangeShapeType="1"/>
            </p:cNvSpPr>
            <p:nvPr userDrawn="1"/>
          </p:nvSpPr>
          <p:spPr bwMode="auto">
            <a:xfrm rot="5400000" flipH="1">
              <a:off x="4913951" y="-2842635"/>
              <a:ext cx="0" cy="8928993"/>
            </a:xfrm>
            <a:prstGeom prst="line">
              <a:avLst/>
            </a:prstGeom>
            <a:noFill/>
            <a:ln w="9525">
              <a:solidFill>
                <a:srgbClr val="EAEAEA"/>
              </a:solidFill>
              <a:round/>
              <a:headEnd/>
              <a:tailEnd/>
            </a:ln>
          </p:spPr>
          <p:txBody>
            <a:bodyPr/>
            <a:lstStyle/>
            <a:p>
              <a:endParaRPr lang="ja-JP" altLang="en-US" sz="1539"/>
            </a:p>
          </p:txBody>
        </p:sp>
        <p:sp>
          <p:nvSpPr>
            <p:cNvPr id="1124" name="Line 99" hidden="1"/>
            <p:cNvSpPr>
              <a:spLocks noChangeShapeType="1"/>
            </p:cNvSpPr>
            <p:nvPr userDrawn="1"/>
          </p:nvSpPr>
          <p:spPr bwMode="auto">
            <a:xfrm rot="5400000" flipH="1">
              <a:off x="4913951" y="-2986651"/>
              <a:ext cx="0" cy="8928993"/>
            </a:xfrm>
            <a:prstGeom prst="line">
              <a:avLst/>
            </a:prstGeom>
            <a:noFill/>
            <a:ln w="9525">
              <a:solidFill>
                <a:srgbClr val="EAEAEA"/>
              </a:solidFill>
              <a:round/>
              <a:headEnd/>
              <a:tailEnd/>
            </a:ln>
          </p:spPr>
          <p:txBody>
            <a:bodyPr/>
            <a:lstStyle/>
            <a:p>
              <a:endParaRPr lang="ja-JP" altLang="en-US" sz="1539"/>
            </a:p>
          </p:txBody>
        </p:sp>
        <p:sp>
          <p:nvSpPr>
            <p:cNvPr id="1125" name="Line 99" hidden="1"/>
            <p:cNvSpPr>
              <a:spLocks noChangeShapeType="1"/>
            </p:cNvSpPr>
            <p:nvPr userDrawn="1"/>
          </p:nvSpPr>
          <p:spPr bwMode="auto">
            <a:xfrm rot="5400000" flipH="1">
              <a:off x="4913951" y="-3130667"/>
              <a:ext cx="0" cy="8928993"/>
            </a:xfrm>
            <a:prstGeom prst="line">
              <a:avLst/>
            </a:prstGeom>
            <a:noFill/>
            <a:ln w="9525">
              <a:solidFill>
                <a:srgbClr val="EAEAEA"/>
              </a:solidFill>
              <a:round/>
              <a:headEnd/>
              <a:tailEnd/>
            </a:ln>
          </p:spPr>
          <p:txBody>
            <a:bodyPr/>
            <a:lstStyle/>
            <a:p>
              <a:endParaRPr lang="ja-JP" altLang="en-US" sz="1539"/>
            </a:p>
          </p:txBody>
        </p:sp>
        <p:sp>
          <p:nvSpPr>
            <p:cNvPr id="1126" name="Line 99" hidden="1"/>
            <p:cNvSpPr>
              <a:spLocks noChangeShapeType="1"/>
            </p:cNvSpPr>
            <p:nvPr userDrawn="1"/>
          </p:nvSpPr>
          <p:spPr bwMode="auto">
            <a:xfrm>
              <a:off x="4913950" y="1189814"/>
              <a:ext cx="0" cy="5472608"/>
            </a:xfrm>
            <a:prstGeom prst="line">
              <a:avLst/>
            </a:prstGeom>
            <a:noFill/>
            <a:ln w="9525">
              <a:solidFill>
                <a:srgbClr val="C0C0C0"/>
              </a:solidFill>
              <a:round/>
              <a:headEnd/>
              <a:tailEnd/>
            </a:ln>
          </p:spPr>
          <p:txBody>
            <a:bodyPr/>
            <a:lstStyle/>
            <a:p>
              <a:endParaRPr lang="ja-JP" altLang="en-US" sz="1539"/>
            </a:p>
          </p:txBody>
        </p:sp>
        <p:sp>
          <p:nvSpPr>
            <p:cNvPr id="1127" name="正方形/長方形 336" hidden="1"/>
            <p:cNvSpPr>
              <a:spLocks noChangeArrowheads="1"/>
            </p:cNvSpPr>
            <p:nvPr userDrawn="1"/>
          </p:nvSpPr>
          <p:spPr bwMode="auto">
            <a:xfrm>
              <a:off x="449454" y="1189814"/>
              <a:ext cx="8928992" cy="5472608"/>
            </a:xfrm>
            <a:prstGeom prst="rect">
              <a:avLst/>
            </a:prstGeom>
            <a:noFill/>
            <a:ln w="9525">
              <a:solidFill>
                <a:srgbClr val="C0C0C0"/>
              </a:solidFill>
              <a:round/>
              <a:headEnd/>
              <a:tailEnd/>
            </a:ln>
          </p:spPr>
          <p:txBody>
            <a:bodyPr/>
            <a:lstStyle/>
            <a:p>
              <a:pPr defTabSz="844347" eaLnBrk="1" hangingPunct="1"/>
              <a:endParaRPr lang="ja-JP" altLang="en-US" sz="1625"/>
            </a:p>
          </p:txBody>
        </p:sp>
        <p:sp>
          <p:nvSpPr>
            <p:cNvPr id="1128" name="Line 99" hidden="1"/>
            <p:cNvSpPr>
              <a:spLocks noChangeShapeType="1"/>
            </p:cNvSpPr>
            <p:nvPr userDrawn="1"/>
          </p:nvSpPr>
          <p:spPr bwMode="auto">
            <a:xfrm rot="5400000" flipH="1">
              <a:off x="4913950" y="-538377"/>
              <a:ext cx="0" cy="8928991"/>
            </a:xfrm>
            <a:prstGeom prst="line">
              <a:avLst/>
            </a:prstGeom>
            <a:noFill/>
            <a:ln w="9525">
              <a:solidFill>
                <a:srgbClr val="C0C0C0"/>
              </a:solidFill>
              <a:round/>
              <a:headEnd/>
              <a:tailEnd/>
            </a:ln>
          </p:spPr>
          <p:txBody>
            <a:bodyPr/>
            <a:lstStyle/>
            <a:p>
              <a:endParaRPr lang="ja-JP" altLang="en-US" sz="1539"/>
            </a:p>
          </p:txBody>
        </p:sp>
      </p:grpSp>
      <p:sp>
        <p:nvSpPr>
          <p:cNvPr id="341" name="スライド番号プレースホルダ 5"/>
          <p:cNvSpPr>
            <a:spLocks noGrp="1"/>
          </p:cNvSpPr>
          <p:nvPr>
            <p:ph type="sldNum" sz="quarter" idx="4"/>
          </p:nvPr>
        </p:nvSpPr>
        <p:spPr>
          <a:xfrm>
            <a:off x="8552138" y="6498038"/>
            <a:ext cx="268781" cy="195819"/>
          </a:xfrm>
          <a:prstGeom prst="rect">
            <a:avLst/>
          </a:prstGeom>
        </p:spPr>
        <p:txBody>
          <a:bodyPr vert="horz" wrap="none" lIns="0" tIns="0" rIns="0" bIns="0" numCol="1" anchor="ctr" anchorCtr="0" compatLnSpc="1">
            <a:prstTxWarp prst="textNoShape">
              <a:avLst/>
            </a:prstTxWarp>
            <a:noAutofit/>
          </a:bodyPr>
          <a:lstStyle>
            <a:lvl1pPr algn="r" eaLnBrk="1" hangingPunct="1">
              <a:defRPr sz="855">
                <a:solidFill>
                  <a:srgbClr val="000000"/>
                </a:solidFill>
                <a:latin typeface="Arial" charset="0"/>
                <a:cs typeface="Arial" charset="0"/>
              </a:defRPr>
            </a:lvl1pPr>
          </a:lstStyle>
          <a:p>
            <a:fld id="{52E7F855-E38D-4BCA-A476-AA2593DB2E8D}" type="slidenum">
              <a:rPr lang="ja-JP" altLang="en-US"/>
              <a:pPr/>
              <a:t>‹#›</a:t>
            </a:fld>
            <a:endParaRPr lang="ja-JP" altLang="en-US"/>
          </a:p>
        </p:txBody>
      </p:sp>
      <p:sp>
        <p:nvSpPr>
          <p:cNvPr id="1029" name="タイトル プレースホルダ 1"/>
          <p:cNvSpPr>
            <a:spLocks noGrp="1"/>
          </p:cNvSpPr>
          <p:nvPr>
            <p:ph type="title"/>
          </p:nvPr>
        </p:nvSpPr>
        <p:spPr bwMode="auto">
          <a:xfrm>
            <a:off x="1000465" y="424756"/>
            <a:ext cx="7634480" cy="391639"/>
          </a:xfrm>
          <a:prstGeom prst="rect">
            <a:avLst/>
          </a:prstGeom>
          <a:noFill/>
          <a:ln w="9525">
            <a:noFill/>
            <a:miter lim="800000"/>
            <a:headEnd/>
            <a:tailEnd/>
          </a:ln>
        </p:spPr>
        <p:txBody>
          <a:bodyPr vert="horz" wrap="square" lIns="0" tIns="0" rIns="0" bIns="0" numCol="1" anchor="b" anchorCtr="0" compatLnSpc="1">
            <a:prstTxWarp prst="textNoShape">
              <a:avLst/>
            </a:prstTxWarp>
          </a:bodyPr>
          <a:lstStyle/>
          <a:p>
            <a:pPr lvl="0"/>
            <a:r>
              <a:rPr lang="ja-JP" altLang="en-US"/>
              <a:t>マスタ タイトルの書式設定</a:t>
            </a:r>
          </a:p>
        </p:txBody>
      </p:sp>
    </p:spTree>
    <p:extLst>
      <p:ext uri="{BB962C8B-B14F-4D97-AF65-F5344CB8AC3E}">
        <p14:creationId xmlns:p14="http://schemas.microsoft.com/office/powerpoint/2010/main" val="1043813419"/>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8" r:id="rId3"/>
  </p:sldLayoutIdLst>
  <p:hf sldNum="0" hdr="0" dt="0"/>
  <p:txStyles>
    <p:titleStyle>
      <a:lvl1pPr algn="l" defTabSz="891859" rtl="0" fontAlgn="base">
        <a:spcBef>
          <a:spcPct val="0"/>
        </a:spcBef>
        <a:spcAft>
          <a:spcPct val="0"/>
        </a:spcAft>
        <a:defRPr kumimoji="1" sz="2052" b="1" kern="1200">
          <a:solidFill>
            <a:srgbClr val="000000"/>
          </a:solidFill>
          <a:latin typeface="ＭＳ Ｐゴシック" panose="020B0600070205080204" pitchFamily="50" charset="-128"/>
          <a:ea typeface="ＭＳ Ｐゴシック" panose="020B0600070205080204" pitchFamily="50" charset="-128"/>
          <a:cs typeface="ＭＳ Ｐゴシック" panose="020B0600070205080204" pitchFamily="50" charset="-128"/>
        </a:defRPr>
      </a:lvl1pPr>
      <a:lvl2pPr algn="l" defTabSz="891859" rtl="0" fontAlgn="base">
        <a:spcBef>
          <a:spcPct val="0"/>
        </a:spcBef>
        <a:spcAft>
          <a:spcPct val="0"/>
        </a:spcAft>
        <a:defRPr kumimoji="1" sz="2052" b="1">
          <a:solidFill>
            <a:srgbClr val="000000"/>
          </a:solidFill>
          <a:latin typeface="ＭＳ Ｐゴシック" charset="-128"/>
          <a:ea typeface="ＭＳ Ｐゴシック" charset="-128"/>
        </a:defRPr>
      </a:lvl2pPr>
      <a:lvl3pPr algn="l" defTabSz="891859" rtl="0" fontAlgn="base">
        <a:spcBef>
          <a:spcPct val="0"/>
        </a:spcBef>
        <a:spcAft>
          <a:spcPct val="0"/>
        </a:spcAft>
        <a:defRPr kumimoji="1" sz="2052" b="1">
          <a:solidFill>
            <a:srgbClr val="000000"/>
          </a:solidFill>
          <a:latin typeface="ＭＳ Ｐゴシック" charset="-128"/>
          <a:ea typeface="ＭＳ Ｐゴシック" charset="-128"/>
        </a:defRPr>
      </a:lvl3pPr>
      <a:lvl4pPr algn="l" defTabSz="891859" rtl="0" fontAlgn="base">
        <a:spcBef>
          <a:spcPct val="0"/>
        </a:spcBef>
        <a:spcAft>
          <a:spcPct val="0"/>
        </a:spcAft>
        <a:defRPr kumimoji="1" sz="2052" b="1">
          <a:solidFill>
            <a:srgbClr val="000000"/>
          </a:solidFill>
          <a:latin typeface="ＭＳ Ｐゴシック" charset="-128"/>
          <a:ea typeface="ＭＳ Ｐゴシック" charset="-128"/>
        </a:defRPr>
      </a:lvl4pPr>
      <a:lvl5pPr algn="l" defTabSz="891859" rtl="0" fontAlgn="base">
        <a:spcBef>
          <a:spcPct val="0"/>
        </a:spcBef>
        <a:spcAft>
          <a:spcPct val="0"/>
        </a:spcAft>
        <a:defRPr kumimoji="1" sz="2052" b="1">
          <a:solidFill>
            <a:srgbClr val="000000"/>
          </a:solidFill>
          <a:latin typeface="ＭＳ Ｐゴシック" charset="-128"/>
          <a:ea typeface="ＭＳ Ｐゴシック" charset="-128"/>
        </a:defRPr>
      </a:lvl5pPr>
      <a:lvl6pPr marL="390952" algn="l" defTabSz="891859" rtl="0" fontAlgn="base">
        <a:spcBef>
          <a:spcPct val="0"/>
        </a:spcBef>
        <a:spcAft>
          <a:spcPct val="0"/>
        </a:spcAft>
        <a:defRPr kumimoji="1" sz="2052" b="1">
          <a:solidFill>
            <a:srgbClr val="000000"/>
          </a:solidFill>
          <a:latin typeface="ＭＳ Ｐゴシック" charset="-128"/>
          <a:ea typeface="ＭＳ Ｐゴシック" charset="-128"/>
        </a:defRPr>
      </a:lvl6pPr>
      <a:lvl7pPr marL="781903" algn="l" defTabSz="891859" rtl="0" fontAlgn="base">
        <a:spcBef>
          <a:spcPct val="0"/>
        </a:spcBef>
        <a:spcAft>
          <a:spcPct val="0"/>
        </a:spcAft>
        <a:defRPr kumimoji="1" sz="2052" b="1">
          <a:solidFill>
            <a:srgbClr val="000000"/>
          </a:solidFill>
          <a:latin typeface="ＭＳ Ｐゴシック" charset="-128"/>
          <a:ea typeface="ＭＳ Ｐゴシック" charset="-128"/>
        </a:defRPr>
      </a:lvl7pPr>
      <a:lvl8pPr marL="1172855" algn="l" defTabSz="891859" rtl="0" fontAlgn="base">
        <a:spcBef>
          <a:spcPct val="0"/>
        </a:spcBef>
        <a:spcAft>
          <a:spcPct val="0"/>
        </a:spcAft>
        <a:defRPr kumimoji="1" sz="2052" b="1">
          <a:solidFill>
            <a:srgbClr val="000000"/>
          </a:solidFill>
          <a:latin typeface="ＭＳ Ｐゴシック" charset="-128"/>
          <a:ea typeface="ＭＳ Ｐゴシック" charset="-128"/>
        </a:defRPr>
      </a:lvl8pPr>
      <a:lvl9pPr marL="1563807" algn="l" defTabSz="891859" rtl="0" fontAlgn="base">
        <a:spcBef>
          <a:spcPct val="0"/>
        </a:spcBef>
        <a:spcAft>
          <a:spcPct val="0"/>
        </a:spcAft>
        <a:defRPr kumimoji="1" sz="2052" b="1">
          <a:solidFill>
            <a:srgbClr val="000000"/>
          </a:solidFill>
          <a:latin typeface="ＭＳ Ｐゴシック" charset="-128"/>
          <a:ea typeface="ＭＳ Ｐゴシック" charset="-128"/>
        </a:defRPr>
      </a:lvl9pPr>
    </p:titleStyle>
    <p:bodyStyle>
      <a:lvl1pPr algn="l" defTabSz="891859" rtl="0" fontAlgn="base">
        <a:spcBef>
          <a:spcPct val="20000"/>
        </a:spcBef>
        <a:spcAft>
          <a:spcPct val="0"/>
        </a:spcAft>
        <a:defRPr kumimoji="1" lang="ja-JP" altLang="en-US" sz="1796" b="1" kern="1200">
          <a:solidFill>
            <a:srgbClr val="000000"/>
          </a:solidFill>
          <a:latin typeface="+mn-ea"/>
          <a:ea typeface="+mn-ea"/>
          <a:cs typeface="+mn-cs"/>
        </a:defRPr>
      </a:lvl1pPr>
      <a:lvl2pPr algn="l" defTabSz="891859" rtl="0" fontAlgn="base">
        <a:spcBef>
          <a:spcPct val="20000"/>
        </a:spcBef>
        <a:spcAft>
          <a:spcPct val="0"/>
        </a:spcAft>
        <a:defRPr kumimoji="1" lang="ja-JP" altLang="en-US" sz="1625" kern="1200">
          <a:solidFill>
            <a:srgbClr val="000000"/>
          </a:solidFill>
          <a:latin typeface="+mn-ea"/>
          <a:ea typeface="+mn-ea"/>
          <a:cs typeface="+mn-cs"/>
        </a:defRPr>
      </a:lvl2pPr>
      <a:lvl3pPr marL="241630" algn="l" defTabSz="891859" rtl="0" fontAlgn="base">
        <a:spcBef>
          <a:spcPct val="20000"/>
        </a:spcBef>
        <a:spcAft>
          <a:spcPct val="0"/>
        </a:spcAft>
        <a:defRPr kumimoji="1" lang="ja-JP" altLang="en-US" sz="1454" kern="1200">
          <a:solidFill>
            <a:srgbClr val="000000"/>
          </a:solidFill>
          <a:latin typeface="+mn-ea"/>
          <a:ea typeface="+mn-ea"/>
          <a:cs typeface="+mn-cs"/>
        </a:defRPr>
      </a:lvl3pPr>
      <a:lvl4pPr marL="403169" algn="l" defTabSz="891859" rtl="0" fontAlgn="base">
        <a:spcBef>
          <a:spcPct val="20000"/>
        </a:spcBef>
        <a:spcAft>
          <a:spcPct val="0"/>
        </a:spcAft>
        <a:defRPr kumimoji="1" lang="ja-JP" altLang="en-US" sz="1283" kern="1200">
          <a:solidFill>
            <a:srgbClr val="000000"/>
          </a:solidFill>
          <a:latin typeface="+mn-ea"/>
          <a:ea typeface="+mn-ea"/>
          <a:cs typeface="+mn-cs"/>
        </a:defRPr>
      </a:lvl4pPr>
      <a:lvl5pPr marL="564708" algn="l" defTabSz="891859" rtl="0" fontAlgn="base">
        <a:spcBef>
          <a:spcPct val="20000"/>
        </a:spcBef>
        <a:spcAft>
          <a:spcPct val="0"/>
        </a:spcAft>
        <a:defRPr kumimoji="1" lang="ja-JP" altLang="en-US" sz="1283" kern="1200">
          <a:solidFill>
            <a:srgbClr val="000000"/>
          </a:solidFill>
          <a:latin typeface="+mn-ea"/>
          <a:ea typeface="+mn-ea"/>
          <a:cs typeface="+mn-cs"/>
        </a:defRPr>
      </a:lvl5pPr>
      <a:lvl6pPr marL="2452770" indent="-222978" algn="l" defTabSz="891916" rtl="0" eaLnBrk="1" latinLnBrk="0" hangingPunct="1">
        <a:spcBef>
          <a:spcPct val="20000"/>
        </a:spcBef>
        <a:buFont typeface="Arial" pitchFamily="34" charset="0"/>
        <a:buChar char="•"/>
        <a:defRPr kumimoji="1" sz="1967" kern="1200">
          <a:solidFill>
            <a:schemeClr val="tx1"/>
          </a:solidFill>
          <a:latin typeface="+mn-lt"/>
          <a:ea typeface="+mn-ea"/>
          <a:cs typeface="+mn-cs"/>
        </a:defRPr>
      </a:lvl6pPr>
      <a:lvl7pPr marL="2898727" indent="-222978" algn="l" defTabSz="891916" rtl="0" eaLnBrk="1" latinLnBrk="0" hangingPunct="1">
        <a:spcBef>
          <a:spcPct val="20000"/>
        </a:spcBef>
        <a:buFont typeface="Arial" pitchFamily="34" charset="0"/>
        <a:buChar char="•"/>
        <a:defRPr kumimoji="1" sz="1967" kern="1200">
          <a:solidFill>
            <a:schemeClr val="tx1"/>
          </a:solidFill>
          <a:latin typeface="+mn-lt"/>
          <a:ea typeface="+mn-ea"/>
          <a:cs typeface="+mn-cs"/>
        </a:defRPr>
      </a:lvl7pPr>
      <a:lvl8pPr marL="3344685" indent="-222978" algn="l" defTabSz="891916" rtl="0" eaLnBrk="1" latinLnBrk="0" hangingPunct="1">
        <a:spcBef>
          <a:spcPct val="20000"/>
        </a:spcBef>
        <a:buFont typeface="Arial" pitchFamily="34" charset="0"/>
        <a:buChar char="•"/>
        <a:defRPr kumimoji="1" sz="1967" kern="1200">
          <a:solidFill>
            <a:schemeClr val="tx1"/>
          </a:solidFill>
          <a:latin typeface="+mn-lt"/>
          <a:ea typeface="+mn-ea"/>
          <a:cs typeface="+mn-cs"/>
        </a:defRPr>
      </a:lvl8pPr>
      <a:lvl9pPr marL="3790643" indent="-222978" algn="l" defTabSz="891916" rtl="0" eaLnBrk="1" latinLnBrk="0" hangingPunct="1">
        <a:spcBef>
          <a:spcPct val="20000"/>
        </a:spcBef>
        <a:buFont typeface="Arial" pitchFamily="34" charset="0"/>
        <a:buChar char="•"/>
        <a:defRPr kumimoji="1" sz="1967" kern="1200">
          <a:solidFill>
            <a:schemeClr val="tx1"/>
          </a:solidFill>
          <a:latin typeface="+mn-lt"/>
          <a:ea typeface="+mn-ea"/>
          <a:cs typeface="+mn-cs"/>
        </a:defRPr>
      </a:lvl9pPr>
    </p:bodyStyle>
    <p:otherStyle>
      <a:defPPr>
        <a:defRPr lang="ja-JP"/>
      </a:defPPr>
      <a:lvl1pPr marL="0" algn="l" defTabSz="891916" rtl="0" eaLnBrk="1" latinLnBrk="0" hangingPunct="1">
        <a:defRPr kumimoji="1" sz="1710" kern="1200">
          <a:solidFill>
            <a:schemeClr val="tx1"/>
          </a:solidFill>
          <a:latin typeface="+mn-lt"/>
          <a:ea typeface="+mn-ea"/>
          <a:cs typeface="+mn-cs"/>
        </a:defRPr>
      </a:lvl1pPr>
      <a:lvl2pPr marL="445958" algn="l" defTabSz="891916" rtl="0" eaLnBrk="1" latinLnBrk="0" hangingPunct="1">
        <a:defRPr kumimoji="1" sz="1710" kern="1200">
          <a:solidFill>
            <a:schemeClr val="tx1"/>
          </a:solidFill>
          <a:latin typeface="+mn-lt"/>
          <a:ea typeface="+mn-ea"/>
          <a:cs typeface="+mn-cs"/>
        </a:defRPr>
      </a:lvl2pPr>
      <a:lvl3pPr marL="891916" algn="l" defTabSz="891916" rtl="0" eaLnBrk="1" latinLnBrk="0" hangingPunct="1">
        <a:defRPr kumimoji="1" sz="1710" kern="1200">
          <a:solidFill>
            <a:schemeClr val="tx1"/>
          </a:solidFill>
          <a:latin typeface="+mn-lt"/>
          <a:ea typeface="+mn-ea"/>
          <a:cs typeface="+mn-cs"/>
        </a:defRPr>
      </a:lvl3pPr>
      <a:lvl4pPr marL="1337874" algn="l" defTabSz="891916" rtl="0" eaLnBrk="1" latinLnBrk="0" hangingPunct="1">
        <a:defRPr kumimoji="1" sz="1710" kern="1200">
          <a:solidFill>
            <a:schemeClr val="tx1"/>
          </a:solidFill>
          <a:latin typeface="+mn-lt"/>
          <a:ea typeface="+mn-ea"/>
          <a:cs typeface="+mn-cs"/>
        </a:defRPr>
      </a:lvl4pPr>
      <a:lvl5pPr marL="1783832" algn="l" defTabSz="891916" rtl="0" eaLnBrk="1" latinLnBrk="0" hangingPunct="1">
        <a:defRPr kumimoji="1" sz="1710" kern="1200">
          <a:solidFill>
            <a:schemeClr val="tx1"/>
          </a:solidFill>
          <a:latin typeface="+mn-lt"/>
          <a:ea typeface="+mn-ea"/>
          <a:cs typeface="+mn-cs"/>
        </a:defRPr>
      </a:lvl5pPr>
      <a:lvl6pPr marL="2229790" algn="l" defTabSz="891916" rtl="0" eaLnBrk="1" latinLnBrk="0" hangingPunct="1">
        <a:defRPr kumimoji="1" sz="1710" kern="1200">
          <a:solidFill>
            <a:schemeClr val="tx1"/>
          </a:solidFill>
          <a:latin typeface="+mn-lt"/>
          <a:ea typeface="+mn-ea"/>
          <a:cs typeface="+mn-cs"/>
        </a:defRPr>
      </a:lvl6pPr>
      <a:lvl7pPr marL="2675748" algn="l" defTabSz="891916" rtl="0" eaLnBrk="1" latinLnBrk="0" hangingPunct="1">
        <a:defRPr kumimoji="1" sz="1710" kern="1200">
          <a:solidFill>
            <a:schemeClr val="tx1"/>
          </a:solidFill>
          <a:latin typeface="+mn-lt"/>
          <a:ea typeface="+mn-ea"/>
          <a:cs typeface="+mn-cs"/>
        </a:defRPr>
      </a:lvl7pPr>
      <a:lvl8pPr marL="3121706" algn="l" defTabSz="891916" rtl="0" eaLnBrk="1" latinLnBrk="0" hangingPunct="1">
        <a:defRPr kumimoji="1" sz="1710" kern="1200">
          <a:solidFill>
            <a:schemeClr val="tx1"/>
          </a:solidFill>
          <a:latin typeface="+mn-lt"/>
          <a:ea typeface="+mn-ea"/>
          <a:cs typeface="+mn-cs"/>
        </a:defRPr>
      </a:lvl8pPr>
      <a:lvl9pPr marL="3567664" algn="l" defTabSz="891916" rtl="0" eaLnBrk="1" latinLnBrk="0" hangingPunct="1">
        <a:defRPr kumimoji="1" sz="171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628651" y="365127"/>
            <a:ext cx="7886700" cy="1325563"/>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p:cNvSpPr>
            <a:spLocks noGrp="1"/>
          </p:cNvSpPr>
          <p:nvPr>
            <p:ph type="body" idx="1"/>
          </p:nvPr>
        </p:nvSpPr>
        <p:spPr>
          <a:xfrm>
            <a:off x="628651" y="1825625"/>
            <a:ext cx="7886700" cy="4351338"/>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dirty="0"/>
              <a:t>2 </a:t>
            </a:r>
            <a:r>
              <a:rPr kumimoji="1" lang="ja-JP" altLang="en-US"/>
              <a:t>レベル</a:t>
            </a:r>
          </a:p>
          <a:p>
            <a:pPr lvl="2"/>
            <a:r>
              <a:rPr kumimoji="1" lang="ja-JP" altLang="en-US"/>
              <a:t>第 </a:t>
            </a:r>
            <a:r>
              <a:rPr kumimoji="1" lang="en-US" altLang="ja-JP" dirty="0"/>
              <a:t>3 </a:t>
            </a:r>
            <a:r>
              <a:rPr kumimoji="1" lang="ja-JP" altLang="en-US"/>
              <a:t>レベル</a:t>
            </a:r>
          </a:p>
          <a:p>
            <a:pPr lvl="3"/>
            <a:r>
              <a:rPr kumimoji="1" lang="ja-JP" altLang="en-US"/>
              <a:t>第 </a:t>
            </a:r>
            <a:r>
              <a:rPr kumimoji="1" lang="en-US" altLang="ja-JP" dirty="0"/>
              <a:t>4 </a:t>
            </a:r>
            <a:r>
              <a:rPr kumimoji="1" lang="ja-JP" altLang="en-US"/>
              <a:t>レベル</a:t>
            </a:r>
          </a:p>
          <a:p>
            <a:pPr lvl="4"/>
            <a:r>
              <a:rPr kumimoji="1" lang="ja-JP" altLang="en-US"/>
              <a:t>第 </a:t>
            </a:r>
            <a:r>
              <a:rPr kumimoji="1" lang="en-US" altLang="ja-JP" dirty="0"/>
              <a:t>5 </a:t>
            </a:r>
            <a:r>
              <a:rPr kumimoji="1" lang="ja-JP" altLang="en-US"/>
              <a:t>レベル</a:t>
            </a:r>
          </a:p>
        </p:txBody>
      </p:sp>
      <p:sp>
        <p:nvSpPr>
          <p:cNvPr id="4" name="日付プレースホルダー 3"/>
          <p:cNvSpPr>
            <a:spLocks noGrp="1"/>
          </p:cNvSpPr>
          <p:nvPr>
            <p:ph type="dt" sz="half" idx="2"/>
          </p:nvPr>
        </p:nvSpPr>
        <p:spPr>
          <a:xfrm>
            <a:off x="628650" y="6356352"/>
            <a:ext cx="2057400" cy="365125"/>
          </a:xfrm>
          <a:prstGeom prst="rect">
            <a:avLst/>
          </a:prstGeom>
        </p:spPr>
        <p:txBody>
          <a:bodyPr vert="horz" lIns="91440" tIns="45720" rIns="91440" bIns="45720" rtlCol="0" anchor="ctr"/>
          <a:lstStyle>
            <a:lvl1pPr algn="l">
              <a:defRPr sz="900" b="0" i="0">
                <a:solidFill>
                  <a:schemeClr val="tx1">
                    <a:tint val="75000"/>
                  </a:schemeClr>
                </a:solidFill>
                <a:latin typeface="BIZ UDGothic" panose="020B0400000000000000" pitchFamily="49" charset="-128"/>
                <a:ea typeface="BIZ UDGothic" panose="020B0400000000000000" pitchFamily="49" charset="-128"/>
              </a:defRPr>
            </a:lvl1pPr>
          </a:lstStyle>
          <a:p>
            <a:fld id="{D983C193-1EF5-B241-AA10-C004B66B361A}" type="datetime1">
              <a:rPr lang="ja-JP" altLang="en-US" smtClean="0"/>
              <a:pPr/>
              <a:t>2024/4/5</a:t>
            </a:fld>
            <a:endParaRPr lang="ja-JP" altLang="en-US"/>
          </a:p>
        </p:txBody>
      </p:sp>
      <p:sp>
        <p:nvSpPr>
          <p:cNvPr id="5" name="フッター プレースホルダー 4"/>
          <p:cNvSpPr>
            <a:spLocks noGrp="1"/>
          </p:cNvSpPr>
          <p:nvPr>
            <p:ph type="ftr" sz="quarter" idx="3"/>
          </p:nvPr>
        </p:nvSpPr>
        <p:spPr>
          <a:xfrm>
            <a:off x="3028951" y="6356352"/>
            <a:ext cx="3086100" cy="365125"/>
          </a:xfrm>
          <a:prstGeom prst="rect">
            <a:avLst/>
          </a:prstGeom>
        </p:spPr>
        <p:txBody>
          <a:bodyPr vert="horz" lIns="91440" tIns="45720" rIns="91440" bIns="45720" rtlCol="0" anchor="ctr"/>
          <a:lstStyle>
            <a:lvl1pPr algn="ctr">
              <a:defRPr sz="900" b="0" i="0">
                <a:solidFill>
                  <a:schemeClr val="tx1">
                    <a:tint val="75000"/>
                  </a:schemeClr>
                </a:solidFill>
                <a:latin typeface="BIZ UDGothic" panose="020B0400000000000000" pitchFamily="49" charset="-128"/>
                <a:ea typeface="BIZ UDGothic" panose="020B0400000000000000" pitchFamily="49" charset="-128"/>
              </a:defRPr>
            </a:lvl1pPr>
          </a:lstStyle>
          <a:p>
            <a:r>
              <a:rPr lang="en-US" altLang="ja-JP"/>
              <a:t>2021-05-10 </a:t>
            </a:r>
            <a:r>
              <a:rPr lang="ja-JP" altLang="en-US"/>
              <a:t>会議資料</a:t>
            </a:r>
          </a:p>
        </p:txBody>
      </p:sp>
      <p:sp>
        <p:nvSpPr>
          <p:cNvPr id="6" name="スライド番号プレースホルダー 5"/>
          <p:cNvSpPr>
            <a:spLocks noGrp="1"/>
          </p:cNvSpPr>
          <p:nvPr>
            <p:ph type="sldNum" sz="quarter" idx="4"/>
          </p:nvPr>
        </p:nvSpPr>
        <p:spPr>
          <a:xfrm>
            <a:off x="6457950" y="6356352"/>
            <a:ext cx="2057400" cy="365125"/>
          </a:xfrm>
          <a:prstGeom prst="rect">
            <a:avLst/>
          </a:prstGeom>
        </p:spPr>
        <p:txBody>
          <a:bodyPr vert="horz" lIns="91440" tIns="45720" rIns="91440" bIns="45720" rtlCol="0" anchor="ctr"/>
          <a:lstStyle>
            <a:lvl1pPr algn="r">
              <a:defRPr sz="900" b="0" i="0">
                <a:solidFill>
                  <a:schemeClr val="tx1">
                    <a:tint val="75000"/>
                  </a:schemeClr>
                </a:solidFill>
                <a:latin typeface="Arial" panose="020B0604020202020204" pitchFamily="34" charset="0"/>
                <a:ea typeface="Noto Sans CJK JP DemiLight" panose="020B0400000000000000" pitchFamily="34" charset="-128"/>
                <a:cs typeface="Arial" panose="020B0604020202020204" pitchFamily="34" charset="0"/>
              </a:defRPr>
            </a:lvl1pPr>
          </a:lstStyle>
          <a:p>
            <a:fld id="{CD4954B8-90A2-164A-BDFC-DAD429FBFF30}" type="slidenum">
              <a:rPr lang="ja-JP" altLang="en-US" smtClean="0"/>
              <a:pPr/>
              <a:t>‹#›</a:t>
            </a:fld>
            <a:endParaRPr lang="ja-JP" altLang="en-US"/>
          </a:p>
        </p:txBody>
      </p:sp>
    </p:spTree>
    <p:extLst>
      <p:ext uri="{BB962C8B-B14F-4D97-AF65-F5344CB8AC3E}">
        <p14:creationId xmlns:p14="http://schemas.microsoft.com/office/powerpoint/2010/main" val="1480160624"/>
      </p:ext>
    </p:extLst>
  </p:cSld>
  <p:clrMap bg1="lt1" tx1="dk1" bg2="lt2" tx2="dk2" accent1="accent1" accent2="accent2" accent3="accent3" accent4="accent4" accent5="accent5" accent6="accent6" hlink="hlink" folHlink="folHlink"/>
  <p:sldLayoutIdLst>
    <p:sldLayoutId id="2147483690" r:id="rId1"/>
    <p:sldLayoutId id="2147483691" r:id="rId2"/>
    <p:sldLayoutId id="2147483692" r:id="rId3"/>
    <p:sldLayoutId id="2147483693" r:id="rId4"/>
    <p:sldLayoutId id="2147483694" r:id="rId5"/>
    <p:sldLayoutId id="2147483695" r:id="rId6"/>
    <p:sldLayoutId id="2147483696" r:id="rId7"/>
    <p:sldLayoutId id="2147483697" r:id="rId8"/>
    <p:sldLayoutId id="2147483698" r:id="rId9"/>
    <p:sldLayoutId id="2147483699" r:id="rId10"/>
    <p:sldLayoutId id="2147483700" r:id="rId11"/>
    <p:sldLayoutId id="2147483701" r:id="rId12"/>
    <p:sldLayoutId id="2147483702" r:id="rId13"/>
  </p:sldLayoutIdLst>
  <p:hf sldNum="0" hdr="0" ftr="0" dt="0"/>
  <p:txStyles>
    <p:titleStyle>
      <a:lvl1pPr algn="l" defTabSz="685817" rtl="0" eaLnBrk="1" latinLnBrk="0" hangingPunct="1">
        <a:lnSpc>
          <a:spcPct val="90000"/>
        </a:lnSpc>
        <a:spcBef>
          <a:spcPct val="0"/>
        </a:spcBef>
        <a:buNone/>
        <a:defRPr kumimoji="1" sz="2954" b="0" i="0" kern="1200">
          <a:solidFill>
            <a:schemeClr val="tx2">
              <a:lumMod val="75000"/>
            </a:schemeClr>
          </a:solidFill>
          <a:latin typeface="BIZ UDPGothic" panose="020B0400000000000000" pitchFamily="34" charset="-128"/>
          <a:ea typeface="BIZ UDPGothic" panose="020B0400000000000000" pitchFamily="34" charset="-128"/>
          <a:cs typeface="+mj-cs"/>
        </a:defRPr>
      </a:lvl1pPr>
    </p:titleStyle>
    <p:bodyStyle>
      <a:lvl1pPr marL="171455" indent="-171455" algn="l" defTabSz="685817" rtl="0" eaLnBrk="1" latinLnBrk="0" hangingPunct="1">
        <a:lnSpc>
          <a:spcPct val="90000"/>
        </a:lnSpc>
        <a:spcBef>
          <a:spcPts val="750"/>
        </a:spcBef>
        <a:buClr>
          <a:schemeClr val="accent2"/>
        </a:buClr>
        <a:buFont typeface="Arial"/>
        <a:buChar char="•"/>
        <a:defRPr kumimoji="1" sz="2100" b="0" i="0" kern="1200">
          <a:solidFill>
            <a:schemeClr val="tx2">
              <a:lumMod val="75000"/>
            </a:schemeClr>
          </a:solidFill>
          <a:latin typeface="BIZ UDPGothic" panose="020B0400000000000000" pitchFamily="34" charset="-128"/>
          <a:ea typeface="BIZ UDPGothic" panose="020B0400000000000000" pitchFamily="34" charset="-128"/>
          <a:cs typeface="+mn-cs"/>
        </a:defRPr>
      </a:lvl1pPr>
      <a:lvl2pPr marL="514363" indent="-171455" algn="l" defTabSz="685817" rtl="0" eaLnBrk="1" latinLnBrk="0" hangingPunct="1">
        <a:lnSpc>
          <a:spcPct val="90000"/>
        </a:lnSpc>
        <a:spcBef>
          <a:spcPts val="375"/>
        </a:spcBef>
        <a:buClr>
          <a:schemeClr val="accent2"/>
        </a:buClr>
        <a:buFont typeface="Arial"/>
        <a:buChar char="•"/>
        <a:defRPr kumimoji="1" sz="1800" b="0" i="0" kern="1200">
          <a:solidFill>
            <a:schemeClr val="tx2">
              <a:lumMod val="75000"/>
            </a:schemeClr>
          </a:solidFill>
          <a:latin typeface="BIZ UDPGothic" panose="020B0400000000000000" pitchFamily="34" charset="-128"/>
          <a:ea typeface="BIZ UDPGothic" panose="020B0400000000000000" pitchFamily="34" charset="-128"/>
          <a:cs typeface="+mn-cs"/>
        </a:defRPr>
      </a:lvl2pPr>
      <a:lvl3pPr marL="857272" indent="-171455" algn="l" defTabSz="685817" rtl="0" eaLnBrk="1" latinLnBrk="0" hangingPunct="1">
        <a:lnSpc>
          <a:spcPct val="90000"/>
        </a:lnSpc>
        <a:spcBef>
          <a:spcPts val="375"/>
        </a:spcBef>
        <a:buClr>
          <a:schemeClr val="accent2"/>
        </a:buClr>
        <a:buFont typeface="Arial"/>
        <a:buChar char="•"/>
        <a:defRPr kumimoji="1" sz="1500" b="0" i="0" kern="1200">
          <a:solidFill>
            <a:schemeClr val="tx2">
              <a:lumMod val="75000"/>
            </a:schemeClr>
          </a:solidFill>
          <a:latin typeface="BIZ UDPGothic" panose="020B0400000000000000" pitchFamily="34" charset="-128"/>
          <a:ea typeface="BIZ UDPGothic" panose="020B0400000000000000" pitchFamily="34" charset="-128"/>
          <a:cs typeface="+mn-cs"/>
        </a:defRPr>
      </a:lvl3pPr>
      <a:lvl4pPr marL="1200180" indent="-171455" algn="l" defTabSz="685817" rtl="0" eaLnBrk="1" latinLnBrk="0" hangingPunct="1">
        <a:lnSpc>
          <a:spcPct val="90000"/>
        </a:lnSpc>
        <a:spcBef>
          <a:spcPts val="375"/>
        </a:spcBef>
        <a:buClr>
          <a:schemeClr val="accent2"/>
        </a:buClr>
        <a:buFont typeface="Arial"/>
        <a:buChar char="•"/>
        <a:defRPr kumimoji="1" sz="1350" b="0" i="0" kern="1200">
          <a:solidFill>
            <a:schemeClr val="tx2">
              <a:lumMod val="75000"/>
            </a:schemeClr>
          </a:solidFill>
          <a:latin typeface="BIZ UDPGothic" panose="020B0400000000000000" pitchFamily="34" charset="-128"/>
          <a:ea typeface="BIZ UDPGothic" panose="020B0400000000000000" pitchFamily="34" charset="-128"/>
          <a:cs typeface="+mn-cs"/>
        </a:defRPr>
      </a:lvl4pPr>
      <a:lvl5pPr marL="1543089" indent="-171455" algn="l" defTabSz="685817" rtl="0" eaLnBrk="1" latinLnBrk="0" hangingPunct="1">
        <a:lnSpc>
          <a:spcPct val="90000"/>
        </a:lnSpc>
        <a:spcBef>
          <a:spcPts val="375"/>
        </a:spcBef>
        <a:buClr>
          <a:schemeClr val="accent2"/>
        </a:buClr>
        <a:buFont typeface="Arial"/>
        <a:buChar char="•"/>
        <a:defRPr kumimoji="1" sz="1350" b="0" i="0" kern="1200">
          <a:solidFill>
            <a:schemeClr val="tx2">
              <a:lumMod val="75000"/>
            </a:schemeClr>
          </a:solidFill>
          <a:latin typeface="BIZ UDPGothic" panose="020B0400000000000000" pitchFamily="34" charset="-128"/>
          <a:ea typeface="BIZ UDPGothic" panose="020B0400000000000000" pitchFamily="34" charset="-128"/>
          <a:cs typeface="+mn-cs"/>
        </a:defRPr>
      </a:lvl5pPr>
      <a:lvl6pPr marL="1885998" indent="-171455" algn="l" defTabSz="685817" rtl="0" eaLnBrk="1" latinLnBrk="0" hangingPunct="1">
        <a:lnSpc>
          <a:spcPct val="90000"/>
        </a:lnSpc>
        <a:spcBef>
          <a:spcPts val="375"/>
        </a:spcBef>
        <a:buFont typeface="Arial"/>
        <a:buChar char="•"/>
        <a:defRPr kumimoji="1" sz="1350" kern="1200">
          <a:solidFill>
            <a:schemeClr val="tx1"/>
          </a:solidFill>
          <a:latin typeface="+mn-lt"/>
          <a:ea typeface="+mn-ea"/>
          <a:cs typeface="+mn-cs"/>
        </a:defRPr>
      </a:lvl6pPr>
      <a:lvl7pPr marL="2228906" indent="-171455" algn="l" defTabSz="685817" rtl="0" eaLnBrk="1" latinLnBrk="0" hangingPunct="1">
        <a:lnSpc>
          <a:spcPct val="90000"/>
        </a:lnSpc>
        <a:spcBef>
          <a:spcPts val="375"/>
        </a:spcBef>
        <a:buFont typeface="Arial"/>
        <a:buChar char="•"/>
        <a:defRPr kumimoji="1" sz="1350" kern="1200">
          <a:solidFill>
            <a:schemeClr val="tx1"/>
          </a:solidFill>
          <a:latin typeface="+mn-lt"/>
          <a:ea typeface="+mn-ea"/>
          <a:cs typeface="+mn-cs"/>
        </a:defRPr>
      </a:lvl7pPr>
      <a:lvl8pPr marL="2571815" indent="-171455" algn="l" defTabSz="685817" rtl="0" eaLnBrk="1" latinLnBrk="0" hangingPunct="1">
        <a:lnSpc>
          <a:spcPct val="90000"/>
        </a:lnSpc>
        <a:spcBef>
          <a:spcPts val="375"/>
        </a:spcBef>
        <a:buFont typeface="Arial"/>
        <a:buChar char="•"/>
        <a:defRPr kumimoji="1" sz="1350" kern="1200">
          <a:solidFill>
            <a:schemeClr val="tx1"/>
          </a:solidFill>
          <a:latin typeface="+mn-lt"/>
          <a:ea typeface="+mn-ea"/>
          <a:cs typeface="+mn-cs"/>
        </a:defRPr>
      </a:lvl8pPr>
      <a:lvl9pPr marL="2914723" indent="-171455" algn="l" defTabSz="685817" rtl="0" eaLnBrk="1" latinLnBrk="0" hangingPunct="1">
        <a:lnSpc>
          <a:spcPct val="90000"/>
        </a:lnSpc>
        <a:spcBef>
          <a:spcPts val="375"/>
        </a:spcBef>
        <a:buFont typeface="Arial"/>
        <a:buChar char="•"/>
        <a:defRPr kumimoji="1" sz="1350" kern="1200">
          <a:solidFill>
            <a:schemeClr val="tx1"/>
          </a:solidFill>
          <a:latin typeface="+mn-lt"/>
          <a:ea typeface="+mn-ea"/>
          <a:cs typeface="+mn-cs"/>
        </a:defRPr>
      </a:lvl9pPr>
    </p:bodyStyle>
    <p:otherStyle>
      <a:defPPr>
        <a:defRPr lang="ja-JP"/>
      </a:defPPr>
      <a:lvl1pPr marL="0" algn="l" defTabSz="685817" rtl="0" eaLnBrk="1" latinLnBrk="0" hangingPunct="1">
        <a:defRPr kumimoji="1" sz="1350" kern="1200">
          <a:solidFill>
            <a:schemeClr val="tx1"/>
          </a:solidFill>
          <a:latin typeface="+mn-lt"/>
          <a:ea typeface="+mn-ea"/>
          <a:cs typeface="+mn-cs"/>
        </a:defRPr>
      </a:lvl1pPr>
      <a:lvl2pPr marL="342909" algn="l" defTabSz="685817" rtl="0" eaLnBrk="1" latinLnBrk="0" hangingPunct="1">
        <a:defRPr kumimoji="1" sz="1350" kern="1200">
          <a:solidFill>
            <a:schemeClr val="tx1"/>
          </a:solidFill>
          <a:latin typeface="+mn-lt"/>
          <a:ea typeface="+mn-ea"/>
          <a:cs typeface="+mn-cs"/>
        </a:defRPr>
      </a:lvl2pPr>
      <a:lvl3pPr marL="685817" algn="l" defTabSz="685817" rtl="0" eaLnBrk="1" latinLnBrk="0" hangingPunct="1">
        <a:defRPr kumimoji="1" sz="1350" kern="1200">
          <a:solidFill>
            <a:schemeClr val="tx1"/>
          </a:solidFill>
          <a:latin typeface="+mn-lt"/>
          <a:ea typeface="+mn-ea"/>
          <a:cs typeface="+mn-cs"/>
        </a:defRPr>
      </a:lvl3pPr>
      <a:lvl4pPr marL="1028726" algn="l" defTabSz="685817" rtl="0" eaLnBrk="1" latinLnBrk="0" hangingPunct="1">
        <a:defRPr kumimoji="1" sz="1350" kern="1200">
          <a:solidFill>
            <a:schemeClr val="tx1"/>
          </a:solidFill>
          <a:latin typeface="+mn-lt"/>
          <a:ea typeface="+mn-ea"/>
          <a:cs typeface="+mn-cs"/>
        </a:defRPr>
      </a:lvl4pPr>
      <a:lvl5pPr marL="1371634" algn="l" defTabSz="685817" rtl="0" eaLnBrk="1" latinLnBrk="0" hangingPunct="1">
        <a:defRPr kumimoji="1" sz="1350" kern="1200">
          <a:solidFill>
            <a:schemeClr val="tx1"/>
          </a:solidFill>
          <a:latin typeface="+mn-lt"/>
          <a:ea typeface="+mn-ea"/>
          <a:cs typeface="+mn-cs"/>
        </a:defRPr>
      </a:lvl5pPr>
      <a:lvl6pPr marL="1714543" algn="l" defTabSz="685817" rtl="0" eaLnBrk="1" latinLnBrk="0" hangingPunct="1">
        <a:defRPr kumimoji="1" sz="1350" kern="1200">
          <a:solidFill>
            <a:schemeClr val="tx1"/>
          </a:solidFill>
          <a:latin typeface="+mn-lt"/>
          <a:ea typeface="+mn-ea"/>
          <a:cs typeface="+mn-cs"/>
        </a:defRPr>
      </a:lvl6pPr>
      <a:lvl7pPr marL="2057451" algn="l" defTabSz="685817" rtl="0" eaLnBrk="1" latinLnBrk="0" hangingPunct="1">
        <a:defRPr kumimoji="1" sz="1350" kern="1200">
          <a:solidFill>
            <a:schemeClr val="tx1"/>
          </a:solidFill>
          <a:latin typeface="+mn-lt"/>
          <a:ea typeface="+mn-ea"/>
          <a:cs typeface="+mn-cs"/>
        </a:defRPr>
      </a:lvl7pPr>
      <a:lvl8pPr marL="2400360" algn="l" defTabSz="685817" rtl="0" eaLnBrk="1" latinLnBrk="0" hangingPunct="1">
        <a:defRPr kumimoji="1" sz="1350" kern="1200">
          <a:solidFill>
            <a:schemeClr val="tx1"/>
          </a:solidFill>
          <a:latin typeface="+mn-lt"/>
          <a:ea typeface="+mn-ea"/>
          <a:cs typeface="+mn-cs"/>
        </a:defRPr>
      </a:lvl8pPr>
      <a:lvl9pPr marL="2743269" algn="l" defTabSz="685817" rtl="0" eaLnBrk="1" latinLnBrk="0" hangingPunct="1">
        <a:defRPr kumimoji="1" sz="135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0" y="1"/>
            <a:ext cx="9144000" cy="837398"/>
          </a:xfrm>
          <a:prstGeom prst="rect">
            <a:avLst/>
          </a:prstGeom>
          <a:solidFill>
            <a:srgbClr val="03A4B5"/>
          </a:solidFill>
        </p:spPr>
        <p:txBody>
          <a:bodyPr vert="horz" lIns="91440" tIns="45720" rIns="91440" bIns="45720" rtlCol="0" anchor="ctr">
            <a:normAutofit/>
          </a:bodyPr>
          <a:lstStyle/>
          <a:p>
            <a:r>
              <a:rPr lang="ja-JP" altLang="en-US" dirty="0"/>
              <a:t>マスター タイトルの書式設定</a:t>
            </a:r>
            <a:endParaRPr lang="en-US" dirty="0"/>
          </a:p>
        </p:txBody>
      </p:sp>
      <p:sp>
        <p:nvSpPr>
          <p:cNvPr id="3" name="Text Placeholder 2"/>
          <p:cNvSpPr>
            <a:spLocks noGrp="1"/>
          </p:cNvSpPr>
          <p:nvPr>
            <p:ph type="body" idx="1"/>
          </p:nvPr>
        </p:nvSpPr>
        <p:spPr>
          <a:xfrm>
            <a:off x="444500" y="1092200"/>
            <a:ext cx="8293100" cy="5084763"/>
          </a:xfrm>
          <a:prstGeom prst="rect">
            <a:avLst/>
          </a:prstGeom>
        </p:spPr>
        <p:txBody>
          <a:bodyPr vert="horz" lIns="91440" tIns="45720" rIns="91440" bIns="45720" rtlCol="0">
            <a:normAutofit/>
          </a:bodyPr>
          <a:lstStyle/>
          <a:p>
            <a:pPr lvl="0"/>
            <a:r>
              <a:rPr lang="ja-JP" altLang="en-US" dirty="0"/>
              <a:t>マスター テキストの書式設定</a:t>
            </a:r>
          </a:p>
          <a:p>
            <a:pPr lvl="1"/>
            <a:r>
              <a:rPr lang="ja-JP" altLang="en-US" dirty="0"/>
              <a:t>第 </a:t>
            </a:r>
            <a:r>
              <a:rPr lang="en-US" altLang="ja-JP" dirty="0"/>
              <a:t>2 </a:t>
            </a:r>
            <a:r>
              <a:rPr lang="ja-JP" altLang="en-US" dirty="0"/>
              <a:t>レベル</a:t>
            </a:r>
          </a:p>
          <a:p>
            <a:pPr lvl="2"/>
            <a:r>
              <a:rPr lang="ja-JP" altLang="en-US" dirty="0"/>
              <a:t>第 </a:t>
            </a:r>
            <a:r>
              <a:rPr lang="en-US" altLang="ja-JP" dirty="0"/>
              <a:t>3 </a:t>
            </a:r>
            <a:r>
              <a:rPr lang="ja-JP" altLang="en-US" dirty="0"/>
              <a:t>レベル</a:t>
            </a:r>
          </a:p>
          <a:p>
            <a:pPr lvl="3"/>
            <a:r>
              <a:rPr lang="ja-JP" altLang="en-US" dirty="0"/>
              <a:t>第 </a:t>
            </a:r>
            <a:r>
              <a:rPr lang="en-US" altLang="ja-JP" dirty="0"/>
              <a:t>4 </a:t>
            </a:r>
            <a:r>
              <a:rPr lang="ja-JP" altLang="en-US" dirty="0"/>
              <a:t>レベル</a:t>
            </a:r>
          </a:p>
          <a:p>
            <a:pPr lvl="4"/>
            <a:r>
              <a:rPr lang="ja-JP" altLang="en-US" dirty="0"/>
              <a:t>第 </a:t>
            </a:r>
            <a:r>
              <a:rPr lang="en-US" altLang="ja-JP" dirty="0"/>
              <a:t>5 </a:t>
            </a:r>
            <a:r>
              <a:rPr lang="ja-JP" altLang="en-US" dirty="0"/>
              <a:t>レベル</a:t>
            </a:r>
            <a:endParaRPr lang="en-US" dirty="0"/>
          </a:p>
        </p:txBody>
      </p:sp>
      <p:sp>
        <p:nvSpPr>
          <p:cNvPr id="4" name="Date Placeholder 3"/>
          <p:cNvSpPr>
            <a:spLocks noGrp="1"/>
          </p:cNvSpPr>
          <p:nvPr>
            <p:ph type="dt" sz="half" idx="2"/>
          </p:nvPr>
        </p:nvSpPr>
        <p:spPr>
          <a:xfrm>
            <a:off x="0" y="6463515"/>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F79EFF3-3B69-462F-A104-6A31B249C7C4}" type="datetime1">
              <a:rPr kumimoji="1" lang="ja-JP" altLang="en-US" smtClean="0"/>
              <a:t>2024/4/5</a:t>
            </a:fld>
            <a:endParaRPr kumimoji="1" lang="ja-JP" altLang="en-US" dirty="0"/>
          </a:p>
        </p:txBody>
      </p:sp>
      <p:sp>
        <p:nvSpPr>
          <p:cNvPr id="5" name="Footer Placeholder 4"/>
          <p:cNvSpPr>
            <a:spLocks noGrp="1"/>
          </p:cNvSpPr>
          <p:nvPr>
            <p:ph type="ftr" sz="quarter" idx="3"/>
          </p:nvPr>
        </p:nvSpPr>
        <p:spPr>
          <a:xfrm>
            <a:off x="3028950" y="6463514"/>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dirty="0"/>
          </a:p>
        </p:txBody>
      </p:sp>
      <p:sp>
        <p:nvSpPr>
          <p:cNvPr id="6" name="Slide Number Placeholder 5"/>
          <p:cNvSpPr>
            <a:spLocks noGrp="1"/>
          </p:cNvSpPr>
          <p:nvPr>
            <p:ph type="sldNum" sz="quarter" idx="4"/>
          </p:nvPr>
        </p:nvSpPr>
        <p:spPr>
          <a:xfrm>
            <a:off x="8216900" y="79775"/>
            <a:ext cx="927100" cy="601262"/>
          </a:xfrm>
          <a:prstGeom prst="rect">
            <a:avLst/>
          </a:prstGeom>
          <a:solidFill>
            <a:srgbClr val="03A4B5"/>
          </a:solidFill>
        </p:spPr>
        <p:txBody>
          <a:bodyPr vert="horz" lIns="91440" tIns="45720" rIns="91440" bIns="45720" rtlCol="0" anchor="ctr"/>
          <a:lstStyle>
            <a:lvl1pPr algn="r">
              <a:defRPr sz="4400">
                <a:solidFill>
                  <a:schemeClr val="bg1"/>
                </a:solidFill>
              </a:defRPr>
            </a:lvl1pPr>
          </a:lstStyle>
          <a:p>
            <a:fld id="{723DC7A6-A3E6-40A6-A88F-7A8EA63E7490}" type="slidenum">
              <a:rPr kumimoji="1" lang="ja-JP" altLang="en-US" smtClean="0"/>
              <a:pPr/>
              <a:t>‹#›</a:t>
            </a:fld>
            <a:endParaRPr kumimoji="1" lang="ja-JP" altLang="en-US" dirty="0"/>
          </a:p>
        </p:txBody>
      </p:sp>
    </p:spTree>
    <p:extLst>
      <p:ext uri="{BB962C8B-B14F-4D97-AF65-F5344CB8AC3E}">
        <p14:creationId xmlns:p14="http://schemas.microsoft.com/office/powerpoint/2010/main" val="1783397431"/>
      </p:ext>
    </p:extLst>
  </p:cSld>
  <p:clrMap bg1="lt1" tx1="dk1" bg2="lt2" tx2="dk2" accent1="accent1" accent2="accent2" accent3="accent3" accent4="accent4" accent5="accent5" accent6="accent6" hlink="hlink" folHlink="folHlink"/>
  <p:sldLayoutIdLst>
    <p:sldLayoutId id="2147483704" r:id="rId1"/>
    <p:sldLayoutId id="2147483705" r:id="rId2"/>
    <p:sldLayoutId id="2147483706" r:id="rId3"/>
  </p:sldLayoutIdLst>
  <p:hf hdr="0" ftr="0" dt="0"/>
  <p:txStyles>
    <p:titleStyle>
      <a:lvl1pPr marL="355600" indent="0" algn="l" defTabSz="914400" rtl="0" eaLnBrk="1" latinLnBrk="0" hangingPunct="1">
        <a:lnSpc>
          <a:spcPct val="90000"/>
        </a:lnSpc>
        <a:spcBef>
          <a:spcPct val="0"/>
        </a:spcBef>
        <a:buNone/>
        <a:defRPr kumimoji="1" sz="4400" kern="1200">
          <a:solidFill>
            <a:schemeClr val="bg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36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32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768F7C18-2033-432E-8650-2494570EAC7A}" type="datetimeFigureOut">
              <a:rPr kumimoji="1" lang="ja-JP" altLang="en-US" smtClean="0"/>
              <a:pPr/>
              <a:t>2024/4/5</a:t>
            </a:fld>
            <a:endParaRPr kumimoji="1" lang="ja-JP" altLang="en-US"/>
          </a:p>
        </p:txBody>
      </p:sp>
      <p:sp>
        <p:nvSpPr>
          <p:cNvPr id="5" name="フッター プレースホルダー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kumimoji="1" lang="ja-JP" altLang="en-US"/>
          </a:p>
        </p:txBody>
      </p:sp>
      <p:sp>
        <p:nvSpPr>
          <p:cNvPr id="6" name="スライド番号プレースホルダー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A826A91F-80CD-4465-957B-EED74B5B1BD3}" type="slidenum">
              <a:rPr kumimoji="1" lang="ja-JP" altLang="en-US" smtClean="0"/>
              <a:pPr/>
              <a:t>‹#›</a:t>
            </a:fld>
            <a:endParaRPr kumimoji="1" lang="ja-JP" altLang="en-US"/>
          </a:p>
        </p:txBody>
      </p:sp>
    </p:spTree>
    <p:extLst>
      <p:ext uri="{BB962C8B-B14F-4D97-AF65-F5344CB8AC3E}">
        <p14:creationId xmlns:p14="http://schemas.microsoft.com/office/powerpoint/2010/main" val="4188907958"/>
      </p:ext>
    </p:extLst>
  </p:cSld>
  <p:clrMap bg1="lt1" tx1="dk1" bg2="lt2" tx2="dk2" accent1="accent1" accent2="accent2" accent3="accent3" accent4="accent4" accent5="accent5" accent6="accent6" hlink="hlink" folHlink="folHlink"/>
  <p:sldLayoutIdLst>
    <p:sldLayoutId id="2147483708" r:id="rId1"/>
    <p:sldLayoutId id="2147483709" r:id="rId2"/>
    <p:sldLayoutId id="2147483710" r:id="rId3"/>
    <p:sldLayoutId id="2147483711" r:id="rId4"/>
    <p:sldLayoutId id="2147483712" r:id="rId5"/>
    <p:sldLayoutId id="2147483713" r:id="rId6"/>
    <p:sldLayoutId id="2147483714" r:id="rId7"/>
    <p:sldLayoutId id="2147483715" r:id="rId8"/>
    <p:sldLayoutId id="2147483716" r:id="rId9"/>
    <p:sldLayoutId id="2147483717" r:id="rId10"/>
    <p:sldLayoutId id="2147483718" r:id="rId11"/>
  </p:sldLayoutIdLst>
  <p:txStyles>
    <p:titleStyle>
      <a:lvl1pPr algn="l" defTabSz="685800" rtl="0" eaLnBrk="1" latinLnBrk="0" hangingPunct="1">
        <a:lnSpc>
          <a:spcPct val="90000"/>
        </a:lnSpc>
        <a:spcBef>
          <a:spcPct val="0"/>
        </a:spcBef>
        <a:buNone/>
        <a:defRPr kumimoji="1"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kumimoji="1"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kumimoji="1"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kumimoji="1"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9pPr>
    </p:bodyStyle>
    <p:otherStyle>
      <a:defPPr>
        <a:defRPr lang="ja-JP"/>
      </a:defPPr>
      <a:lvl1pPr marL="0" algn="l" defTabSz="685800" rtl="0" eaLnBrk="1" latinLnBrk="0" hangingPunct="1">
        <a:defRPr kumimoji="1" sz="1350" kern="1200">
          <a:solidFill>
            <a:schemeClr val="tx1"/>
          </a:solidFill>
          <a:latin typeface="+mn-lt"/>
          <a:ea typeface="+mn-ea"/>
          <a:cs typeface="+mn-cs"/>
        </a:defRPr>
      </a:lvl1pPr>
      <a:lvl2pPr marL="342900" algn="l" defTabSz="685800" rtl="0" eaLnBrk="1" latinLnBrk="0" hangingPunct="1">
        <a:defRPr kumimoji="1" sz="1350" kern="1200">
          <a:solidFill>
            <a:schemeClr val="tx1"/>
          </a:solidFill>
          <a:latin typeface="+mn-lt"/>
          <a:ea typeface="+mn-ea"/>
          <a:cs typeface="+mn-cs"/>
        </a:defRPr>
      </a:lvl2pPr>
      <a:lvl3pPr marL="685800" algn="l" defTabSz="685800" rtl="0" eaLnBrk="1" latinLnBrk="0" hangingPunct="1">
        <a:defRPr kumimoji="1" sz="1350" kern="1200">
          <a:solidFill>
            <a:schemeClr val="tx1"/>
          </a:solidFill>
          <a:latin typeface="+mn-lt"/>
          <a:ea typeface="+mn-ea"/>
          <a:cs typeface="+mn-cs"/>
        </a:defRPr>
      </a:lvl3pPr>
      <a:lvl4pPr marL="1028700" algn="l" defTabSz="685800" rtl="0" eaLnBrk="1" latinLnBrk="0" hangingPunct="1">
        <a:defRPr kumimoji="1" sz="1350" kern="1200">
          <a:solidFill>
            <a:schemeClr val="tx1"/>
          </a:solidFill>
          <a:latin typeface="+mn-lt"/>
          <a:ea typeface="+mn-ea"/>
          <a:cs typeface="+mn-cs"/>
        </a:defRPr>
      </a:lvl4pPr>
      <a:lvl5pPr marL="1371600" algn="l" defTabSz="685800" rtl="0" eaLnBrk="1" latinLnBrk="0" hangingPunct="1">
        <a:defRPr kumimoji="1" sz="1350" kern="1200">
          <a:solidFill>
            <a:schemeClr val="tx1"/>
          </a:solidFill>
          <a:latin typeface="+mn-lt"/>
          <a:ea typeface="+mn-ea"/>
          <a:cs typeface="+mn-cs"/>
        </a:defRPr>
      </a:lvl5pPr>
      <a:lvl6pPr marL="1714500" algn="l" defTabSz="685800" rtl="0" eaLnBrk="1" latinLnBrk="0" hangingPunct="1">
        <a:defRPr kumimoji="1" sz="1350" kern="1200">
          <a:solidFill>
            <a:schemeClr val="tx1"/>
          </a:solidFill>
          <a:latin typeface="+mn-lt"/>
          <a:ea typeface="+mn-ea"/>
          <a:cs typeface="+mn-cs"/>
        </a:defRPr>
      </a:lvl6pPr>
      <a:lvl7pPr marL="2057400" algn="l" defTabSz="685800" rtl="0" eaLnBrk="1" latinLnBrk="0" hangingPunct="1">
        <a:defRPr kumimoji="1" sz="1350" kern="1200">
          <a:solidFill>
            <a:schemeClr val="tx1"/>
          </a:solidFill>
          <a:latin typeface="+mn-lt"/>
          <a:ea typeface="+mn-ea"/>
          <a:cs typeface="+mn-cs"/>
        </a:defRPr>
      </a:lvl7pPr>
      <a:lvl8pPr marL="2400300" algn="l" defTabSz="685800" rtl="0" eaLnBrk="1" latinLnBrk="0" hangingPunct="1">
        <a:defRPr kumimoji="1" sz="1350" kern="1200">
          <a:solidFill>
            <a:schemeClr val="tx1"/>
          </a:solidFill>
          <a:latin typeface="+mn-lt"/>
          <a:ea typeface="+mn-ea"/>
          <a:cs typeface="+mn-cs"/>
        </a:defRPr>
      </a:lvl8pPr>
      <a:lvl9pPr marL="2743200" algn="l" defTabSz="685800" rtl="0" eaLnBrk="1" latinLnBrk="0" hangingPunct="1">
        <a:defRPr kumimoji="1"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6.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8" Type="http://schemas.openxmlformats.org/officeDocument/2006/relationships/image" Target="../media/image18.emf"/><Relationship Id="rId13" Type="http://schemas.openxmlformats.org/officeDocument/2006/relationships/image" Target="../media/image23.png"/><Relationship Id="rId3" Type="http://schemas.openxmlformats.org/officeDocument/2006/relationships/image" Target="../media/image13.png"/><Relationship Id="rId7" Type="http://schemas.openxmlformats.org/officeDocument/2006/relationships/image" Target="../media/image17.jpeg"/><Relationship Id="rId12" Type="http://schemas.openxmlformats.org/officeDocument/2006/relationships/image" Target="../media/image22.jpeg"/><Relationship Id="rId2" Type="http://schemas.openxmlformats.org/officeDocument/2006/relationships/image" Target="../media/image12.png"/><Relationship Id="rId16" Type="http://schemas.openxmlformats.org/officeDocument/2006/relationships/image" Target="../media/image26.png"/><Relationship Id="rId1" Type="http://schemas.openxmlformats.org/officeDocument/2006/relationships/slideLayout" Target="../slideLayouts/slideLayout32.xml"/><Relationship Id="rId6" Type="http://schemas.openxmlformats.org/officeDocument/2006/relationships/image" Target="../media/image16.png"/><Relationship Id="rId11" Type="http://schemas.openxmlformats.org/officeDocument/2006/relationships/image" Target="../media/image21.jpeg"/><Relationship Id="rId5" Type="http://schemas.openxmlformats.org/officeDocument/2006/relationships/image" Target="../media/image15.png"/><Relationship Id="rId15" Type="http://schemas.openxmlformats.org/officeDocument/2006/relationships/image" Target="../media/image25.png"/><Relationship Id="rId10" Type="http://schemas.openxmlformats.org/officeDocument/2006/relationships/image" Target="../media/image20.png"/><Relationship Id="rId4" Type="http://schemas.openxmlformats.org/officeDocument/2006/relationships/image" Target="../media/image14.png"/><Relationship Id="rId9" Type="http://schemas.openxmlformats.org/officeDocument/2006/relationships/image" Target="../media/image19.jpeg"/><Relationship Id="rId14" Type="http://schemas.openxmlformats.org/officeDocument/2006/relationships/image" Target="../media/image24.png"/></Relationships>
</file>

<file path=ppt/slides/_rels/slide19.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3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9.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8" Type="http://schemas.openxmlformats.org/officeDocument/2006/relationships/image" Target="../media/image35.png"/><Relationship Id="rId3" Type="http://schemas.openxmlformats.org/officeDocument/2006/relationships/image" Target="../media/image30.png"/><Relationship Id="rId7" Type="http://schemas.openxmlformats.org/officeDocument/2006/relationships/image" Target="../media/image34.png"/><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image" Target="../media/image33.png"/><Relationship Id="rId11" Type="http://schemas.openxmlformats.org/officeDocument/2006/relationships/image" Target="../media/image38.png"/><Relationship Id="rId5" Type="http://schemas.openxmlformats.org/officeDocument/2006/relationships/image" Target="../media/image32.png"/><Relationship Id="rId10" Type="http://schemas.openxmlformats.org/officeDocument/2006/relationships/image" Target="../media/image37.png"/><Relationship Id="rId4" Type="http://schemas.openxmlformats.org/officeDocument/2006/relationships/image" Target="../media/image31.png"/><Relationship Id="rId9" Type="http://schemas.openxmlformats.org/officeDocument/2006/relationships/image" Target="../media/image36.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6.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a:extLst>
              <a:ext uri="{FF2B5EF4-FFF2-40B4-BE49-F238E27FC236}">
                <a16:creationId xmlns:a16="http://schemas.microsoft.com/office/drawing/2014/main" id="{6D53E0EC-3CAB-4DD6-9BED-CD801907DB6C}"/>
              </a:ext>
            </a:extLst>
          </p:cNvPr>
          <p:cNvSpPr/>
          <p:nvPr/>
        </p:nvSpPr>
        <p:spPr>
          <a:xfrm>
            <a:off x="-6196" y="505819"/>
            <a:ext cx="9150196" cy="1496291"/>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44083"/>
            <a:endParaRPr kumimoji="1" lang="en-US" altLang="ja-JP" sz="4431" dirty="0">
              <a:solidFill>
                <a:srgbClr val="FFF5E3"/>
              </a:solidFill>
              <a:latin typeface="BIZ UDPGothic" panose="020B0400000000000000" pitchFamily="34" charset="-128"/>
              <a:ea typeface="BIZ UDPGothic" panose="020B0400000000000000" pitchFamily="34" charset="-128"/>
            </a:endParaRPr>
          </a:p>
        </p:txBody>
      </p:sp>
      <p:graphicFrame>
        <p:nvGraphicFramePr>
          <p:cNvPr id="5" name="表 5">
            <a:extLst>
              <a:ext uri="{FF2B5EF4-FFF2-40B4-BE49-F238E27FC236}">
                <a16:creationId xmlns:a16="http://schemas.microsoft.com/office/drawing/2014/main" id="{8757F20A-7A28-3342-B6F2-E915CA980B0A}"/>
              </a:ext>
            </a:extLst>
          </p:cNvPr>
          <p:cNvGraphicFramePr>
            <a:graphicFrameLocks noGrp="1"/>
          </p:cNvGraphicFramePr>
          <p:nvPr>
            <p:extLst>
              <p:ext uri="{D42A27DB-BD31-4B8C-83A1-F6EECF244321}">
                <p14:modId xmlns:p14="http://schemas.microsoft.com/office/powerpoint/2010/main" val="3017650540"/>
              </p:ext>
            </p:extLst>
          </p:nvPr>
        </p:nvGraphicFramePr>
        <p:xfrm>
          <a:off x="628650" y="2191012"/>
          <a:ext cx="7886700" cy="1180091"/>
        </p:xfrm>
        <a:graphic>
          <a:graphicData uri="http://schemas.openxmlformats.org/drawingml/2006/table">
            <a:tbl>
              <a:tblPr firstRow="1" bandRow="1">
                <a:tableStyleId>{BC89EF96-8CEA-46FF-86C4-4CE0E7609802}</a:tableStyleId>
              </a:tblPr>
              <a:tblGrid>
                <a:gridCol w="2628900">
                  <a:extLst>
                    <a:ext uri="{9D8B030D-6E8A-4147-A177-3AD203B41FA5}">
                      <a16:colId xmlns:a16="http://schemas.microsoft.com/office/drawing/2014/main" val="3580193526"/>
                    </a:ext>
                  </a:extLst>
                </a:gridCol>
                <a:gridCol w="1228821">
                  <a:extLst>
                    <a:ext uri="{9D8B030D-6E8A-4147-A177-3AD203B41FA5}">
                      <a16:colId xmlns:a16="http://schemas.microsoft.com/office/drawing/2014/main" val="878363204"/>
                    </a:ext>
                  </a:extLst>
                </a:gridCol>
                <a:gridCol w="4028979">
                  <a:extLst>
                    <a:ext uri="{9D8B030D-6E8A-4147-A177-3AD203B41FA5}">
                      <a16:colId xmlns:a16="http://schemas.microsoft.com/office/drawing/2014/main" val="1700810611"/>
                    </a:ext>
                  </a:extLst>
                </a:gridCol>
              </a:tblGrid>
              <a:tr h="1180091">
                <a:tc>
                  <a:txBody>
                    <a:bodyPr/>
                    <a:lstStyle/>
                    <a:p>
                      <a:r>
                        <a:rPr kumimoji="1" lang="en-US" altLang="ja-JP" sz="3700" b="0" i="0" dirty="0">
                          <a:solidFill>
                            <a:schemeClr val="tx1"/>
                          </a:solidFill>
                          <a:ea typeface="BIZ UDPGothic" panose="020B0400000000000000" pitchFamily="34" charset="-128"/>
                        </a:rPr>
                        <a:t>10:55-12:10</a:t>
                      </a:r>
                      <a:endParaRPr kumimoji="1" lang="ja-JP" altLang="en-US" sz="3700" b="0" dirty="0">
                        <a:solidFill>
                          <a:schemeClr val="tx1"/>
                        </a:solidFill>
                      </a:endParaRPr>
                    </a:p>
                  </a:txBody>
                  <a:tcPr marL="84406" marR="84406" marT="42203" marB="42203" anchor="ctr"/>
                </a:tc>
                <a:tc>
                  <a:txBody>
                    <a:bodyPr/>
                    <a:lstStyle/>
                    <a:p>
                      <a:pPr algn="ctr"/>
                      <a:r>
                        <a:rPr kumimoji="1" lang="en-US" altLang="ja-JP" sz="3700" b="0" i="0" dirty="0">
                          <a:ea typeface="BIZ UDPGothic" panose="020B0400000000000000" pitchFamily="34" charset="-128"/>
                        </a:rPr>
                        <a:t>75</a:t>
                      </a:r>
                      <a:r>
                        <a:rPr kumimoji="1" lang="ja-JP" altLang="en-US" sz="3000" b="0" dirty="0"/>
                        <a:t>分</a:t>
                      </a:r>
                      <a:endParaRPr kumimoji="1" lang="ja-JP" altLang="en-US" sz="3700" b="0" dirty="0"/>
                    </a:p>
                  </a:txBody>
                  <a:tcPr marL="84406" marR="84406" marT="42203" marB="42203" anchor="ctr"/>
                </a:tc>
                <a:tc>
                  <a:txBody>
                    <a:bodyPr/>
                    <a:lstStyle/>
                    <a:p>
                      <a:r>
                        <a:rPr kumimoji="1" lang="ja-JP" altLang="en-US" sz="3300" b="0" i="0" dirty="0">
                          <a:ea typeface="BIZ UDPGothic" panose="020B0400000000000000" pitchFamily="34" charset="-128"/>
                        </a:rPr>
                        <a:t>演習</a:t>
                      </a:r>
                    </a:p>
                  </a:txBody>
                  <a:tcPr marL="84406" marR="84406" marT="42203" marB="42203" anchor="ctr"/>
                </a:tc>
                <a:extLst>
                  <a:ext uri="{0D108BD9-81ED-4DB2-BD59-A6C34878D82A}">
                    <a16:rowId xmlns:a16="http://schemas.microsoft.com/office/drawing/2014/main" val="2424489188"/>
                  </a:ext>
                </a:extLst>
              </a:tr>
            </a:tbl>
          </a:graphicData>
        </a:graphic>
      </p:graphicFrame>
      <p:sp>
        <p:nvSpPr>
          <p:cNvPr id="10" name="タイトル 9">
            <a:extLst>
              <a:ext uri="{FF2B5EF4-FFF2-40B4-BE49-F238E27FC236}">
                <a16:creationId xmlns:a16="http://schemas.microsoft.com/office/drawing/2014/main" id="{12480D2A-E93E-DC4B-AC08-FB804442848D}"/>
              </a:ext>
            </a:extLst>
          </p:cNvPr>
          <p:cNvSpPr>
            <a:spLocks noGrp="1"/>
          </p:cNvSpPr>
          <p:nvPr>
            <p:ph type="title"/>
          </p:nvPr>
        </p:nvSpPr>
        <p:spPr>
          <a:xfrm>
            <a:off x="628650" y="607177"/>
            <a:ext cx="8230123" cy="1325563"/>
          </a:xfrm>
        </p:spPr>
        <p:txBody>
          <a:bodyPr>
            <a:normAutofit/>
          </a:bodyPr>
          <a:lstStyle/>
          <a:p>
            <a:r>
              <a:rPr lang="en-US" altLang="ja-JP" sz="3600" dirty="0">
                <a:solidFill>
                  <a:schemeClr val="bg2"/>
                </a:solidFill>
              </a:rPr>
              <a:t>【</a:t>
            </a:r>
            <a:r>
              <a:rPr lang="ja-JP" altLang="en-US" sz="3600" dirty="0">
                <a:solidFill>
                  <a:schemeClr val="bg2"/>
                </a:solidFill>
              </a:rPr>
              <a:t>演習１</a:t>
            </a:r>
            <a:r>
              <a:rPr lang="en-US" altLang="ja-JP" sz="3600" dirty="0">
                <a:solidFill>
                  <a:schemeClr val="bg2"/>
                </a:solidFill>
              </a:rPr>
              <a:t>】</a:t>
            </a:r>
            <a:r>
              <a:rPr lang="ja-JP" altLang="en-US" sz="3600" dirty="0">
                <a:solidFill>
                  <a:schemeClr val="bg2"/>
                </a:solidFill>
              </a:rPr>
              <a:t>　相談支援の基本的な考え方</a:t>
            </a:r>
            <a:endParaRPr lang="ja-JP" altLang="en-US" sz="3600" dirty="0"/>
          </a:p>
        </p:txBody>
      </p:sp>
      <p:sp>
        <p:nvSpPr>
          <p:cNvPr id="12" name="テキスト ボックス 11">
            <a:extLst>
              <a:ext uri="{FF2B5EF4-FFF2-40B4-BE49-F238E27FC236}">
                <a16:creationId xmlns:a16="http://schemas.microsoft.com/office/drawing/2014/main" id="{7FDD9F00-50DD-0D49-B37C-6A5FB91273AC}"/>
              </a:ext>
            </a:extLst>
          </p:cNvPr>
          <p:cNvSpPr txBox="1"/>
          <p:nvPr/>
        </p:nvSpPr>
        <p:spPr>
          <a:xfrm>
            <a:off x="3066175" y="4599835"/>
            <a:ext cx="6077825" cy="2115194"/>
          </a:xfrm>
          <a:prstGeom prst="rect">
            <a:avLst/>
          </a:prstGeom>
          <a:noFill/>
        </p:spPr>
        <p:txBody>
          <a:bodyPr wrap="square" rtlCol="0">
            <a:spAutoFit/>
          </a:bodyPr>
          <a:lstStyle/>
          <a:p>
            <a:pPr defTabSz="844083"/>
            <a:r>
              <a:rPr kumimoji="1" lang="ja-JP" altLang="en-US" sz="2215" dirty="0">
                <a:solidFill>
                  <a:srgbClr val="000000"/>
                </a:solidFill>
                <a:latin typeface="Calibri" panose="020F0502020204030204"/>
                <a:ea typeface="BIZ UDPGothic" panose="020B0400000000000000" pitchFamily="34" charset="-128"/>
              </a:rPr>
              <a:t>　　　　社会福祉法人あかりの家</a:t>
            </a:r>
            <a:endParaRPr kumimoji="1" lang="en-US" altLang="ja-JP" sz="2215" dirty="0">
              <a:solidFill>
                <a:srgbClr val="000000"/>
              </a:solidFill>
              <a:latin typeface="Calibri" panose="020F0502020204030204"/>
              <a:ea typeface="BIZ UDPGothic" panose="020B0400000000000000" pitchFamily="34" charset="-128"/>
            </a:endParaRPr>
          </a:p>
          <a:p>
            <a:pPr defTabSz="844083"/>
            <a:r>
              <a:rPr kumimoji="1" lang="ja-JP" altLang="en-US" sz="2215" dirty="0">
                <a:solidFill>
                  <a:srgbClr val="000000"/>
                </a:solidFill>
                <a:latin typeface="Calibri" panose="020F0502020204030204"/>
                <a:ea typeface="BIZ UDPGothic" panose="020B0400000000000000" pitchFamily="34" charset="-128"/>
              </a:rPr>
              <a:t>　　　　地域支援センターあいあむ　センター長</a:t>
            </a:r>
            <a:endParaRPr kumimoji="1" lang="en-US" altLang="ja-JP" sz="2215" dirty="0">
              <a:solidFill>
                <a:srgbClr val="000000"/>
              </a:solidFill>
              <a:latin typeface="Calibri" panose="020F0502020204030204"/>
              <a:ea typeface="BIZ UDPGothic" panose="020B0400000000000000" pitchFamily="34" charset="-128"/>
            </a:endParaRPr>
          </a:p>
          <a:p>
            <a:pPr defTabSz="844083"/>
            <a:r>
              <a:rPr kumimoji="1" lang="ja-JP" altLang="en-US" sz="2215" dirty="0">
                <a:solidFill>
                  <a:srgbClr val="000000"/>
                </a:solidFill>
                <a:latin typeface="Calibri" panose="020F0502020204030204"/>
                <a:ea typeface="BIZ UDPGothic" panose="020B0400000000000000" pitchFamily="34" charset="-128"/>
              </a:rPr>
              <a:t>　　　　　　　　　　　　　　　　　　　　　　 濵口　直哉</a:t>
            </a:r>
            <a:endParaRPr kumimoji="1" lang="en-US" altLang="ja-JP" sz="2215" dirty="0">
              <a:solidFill>
                <a:srgbClr val="000000"/>
              </a:solidFill>
              <a:latin typeface="Calibri" panose="020F0502020204030204"/>
              <a:ea typeface="BIZ UDPGothic" panose="020B0400000000000000" pitchFamily="34" charset="-128"/>
            </a:endParaRPr>
          </a:p>
          <a:p>
            <a:pPr defTabSz="844083"/>
            <a:endParaRPr kumimoji="1" lang="en-US" altLang="ja-JP" sz="600" dirty="0">
              <a:solidFill>
                <a:srgbClr val="000000"/>
              </a:solidFill>
              <a:latin typeface="Calibri" panose="020F0502020204030204"/>
              <a:ea typeface="BIZ UDPGothic" panose="020B0400000000000000" pitchFamily="34" charset="-128"/>
            </a:endParaRPr>
          </a:p>
          <a:p>
            <a:pPr defTabSz="844083"/>
            <a:r>
              <a:rPr kumimoji="1" lang="ja-JP" altLang="en-US" sz="1100" dirty="0">
                <a:solidFill>
                  <a:srgbClr val="000000"/>
                </a:solidFill>
                <a:latin typeface="Calibri" panose="020F0502020204030204"/>
                <a:ea typeface="BIZ UDPGothic" panose="020B0400000000000000" pitchFamily="34" charset="-128"/>
              </a:rPr>
              <a:t>　　　　　　　　</a:t>
            </a:r>
            <a:r>
              <a:rPr kumimoji="1" lang="ja-JP" altLang="en-US" sz="800" dirty="0">
                <a:solidFill>
                  <a:srgbClr val="000000"/>
                </a:solidFill>
                <a:latin typeface="Calibri" panose="020F0502020204030204"/>
                <a:ea typeface="BIZ UDPGothic" panose="020B0400000000000000" pitchFamily="34" charset="-128"/>
              </a:rPr>
              <a:t>　　</a:t>
            </a:r>
            <a:r>
              <a:rPr kumimoji="1" lang="ja-JP" altLang="en-US" sz="1100" dirty="0">
                <a:solidFill>
                  <a:srgbClr val="000000"/>
                </a:solidFill>
                <a:latin typeface="Calibri" panose="020F0502020204030204"/>
                <a:ea typeface="BIZ UDPGothic" panose="020B0400000000000000" pitchFamily="34" charset="-128"/>
              </a:rPr>
              <a:t>　　</a:t>
            </a:r>
            <a:r>
              <a:rPr kumimoji="1" lang="en-US" altLang="ja-JP" sz="1100" dirty="0">
                <a:solidFill>
                  <a:srgbClr val="000000"/>
                </a:solidFill>
                <a:latin typeface="Calibri" panose="020F0502020204030204"/>
                <a:ea typeface="BIZ UDPGothic" panose="020B0400000000000000" pitchFamily="34" charset="-128"/>
              </a:rPr>
              <a:t>                                                   </a:t>
            </a:r>
            <a:r>
              <a:rPr kumimoji="1" lang="ja-JP" altLang="en-US" dirty="0">
                <a:solidFill>
                  <a:srgbClr val="000000"/>
                </a:solidFill>
                <a:ea typeface="BIZ UDPGothic" panose="020B0400000000000000" pitchFamily="34" charset="-128"/>
              </a:rPr>
              <a:t>東播磨圏域コーディネーター</a:t>
            </a:r>
            <a:endParaRPr kumimoji="1" lang="en-US" altLang="ja-JP" dirty="0">
              <a:solidFill>
                <a:srgbClr val="000000"/>
              </a:solidFill>
              <a:ea typeface="BIZ UDPGothic" panose="020B0400000000000000" pitchFamily="34" charset="-128"/>
            </a:endParaRPr>
          </a:p>
          <a:p>
            <a:pPr defTabSz="844083"/>
            <a:r>
              <a:rPr kumimoji="1" lang="ja-JP" altLang="en-US" dirty="0">
                <a:solidFill>
                  <a:srgbClr val="000000"/>
                </a:solidFill>
                <a:ea typeface="BIZ UDPGothic" panose="020B0400000000000000" pitchFamily="34" charset="-128"/>
              </a:rPr>
              <a:t>　　　　　　　              圏域医療的ケア児等コーディネーター</a:t>
            </a:r>
            <a:endParaRPr kumimoji="1" lang="en-US" altLang="ja-JP" dirty="0">
              <a:solidFill>
                <a:srgbClr val="000000"/>
              </a:solidFill>
              <a:ea typeface="BIZ UDPGothic" panose="020B0400000000000000" pitchFamily="34" charset="-128"/>
            </a:endParaRPr>
          </a:p>
          <a:p>
            <a:pPr defTabSz="844083"/>
            <a:r>
              <a:rPr kumimoji="1" lang="en-US" altLang="ja-JP" dirty="0">
                <a:solidFill>
                  <a:srgbClr val="000000"/>
                </a:solidFill>
                <a:ea typeface="BIZ UDPGothic" panose="020B0400000000000000" pitchFamily="34" charset="-128"/>
              </a:rPr>
              <a:t>                                                                  </a:t>
            </a:r>
            <a:r>
              <a:rPr kumimoji="1" lang="ja-JP" altLang="en-US" dirty="0">
                <a:solidFill>
                  <a:srgbClr val="000000"/>
                </a:solidFill>
                <a:ea typeface="BIZ UDPGothic" panose="020B0400000000000000" pitchFamily="34" charset="-128"/>
              </a:rPr>
              <a:t>主任相談支援専門員</a:t>
            </a:r>
            <a:endParaRPr kumimoji="1" lang="en-US" altLang="ja-JP" dirty="0">
              <a:solidFill>
                <a:srgbClr val="000000"/>
              </a:solidFill>
              <a:ea typeface="BIZ UDPGothic" panose="020B0400000000000000" pitchFamily="34" charset="-128"/>
            </a:endParaRPr>
          </a:p>
        </p:txBody>
      </p:sp>
      <p:sp>
        <p:nvSpPr>
          <p:cNvPr id="2" name="スライド番号プレースホルダー 3">
            <a:extLst>
              <a:ext uri="{FF2B5EF4-FFF2-40B4-BE49-F238E27FC236}">
                <a16:creationId xmlns:a16="http://schemas.microsoft.com/office/drawing/2014/main" id="{DDDD0454-5D2A-ADF3-CE3C-D7ED6C3572F0}"/>
              </a:ext>
            </a:extLst>
          </p:cNvPr>
          <p:cNvSpPr txBox="1">
            <a:spLocks noChangeArrowheads="1"/>
          </p:cNvSpPr>
          <p:nvPr/>
        </p:nvSpPr>
        <p:spPr>
          <a:xfrm>
            <a:off x="8652401" y="6383248"/>
            <a:ext cx="490538" cy="4572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lstStyle>
            <a:defPPr>
              <a:defRPr lang="en-US"/>
            </a:defPPr>
            <a:lvl1pPr marL="0" algn="ctr" defTabSz="457200" rtl="0" eaLnBrk="1" latinLnBrk="0" hangingPunct="1">
              <a:spcBef>
                <a:spcPct val="20000"/>
              </a:spcBef>
              <a:buClr>
                <a:schemeClr val="bg2"/>
              </a:buClr>
              <a:buSzPct val="75000"/>
              <a:buFont typeface="Wingdings" panose="05000000000000000000" pitchFamily="2" charset="2"/>
              <a:buChar char="n"/>
              <a:defRPr kumimoji="1" sz="3200" kern="1200">
                <a:solidFill>
                  <a:schemeClr val="tx1"/>
                </a:solidFill>
                <a:latin typeface="Arial" panose="020B0604020202020204" pitchFamily="34" charset="0"/>
                <a:ea typeface="ＭＳ Ｐゴシック" panose="020B0600070205080204" pitchFamily="50" charset="-128"/>
                <a:cs typeface="+mn-cs"/>
              </a:defRPr>
            </a:lvl1pPr>
            <a:lvl2pPr marL="742950" indent="-285750" algn="l" defTabSz="457200" rtl="0" eaLnBrk="1" latinLnBrk="0" hangingPunct="1">
              <a:spcBef>
                <a:spcPct val="20000"/>
              </a:spcBef>
              <a:buClr>
                <a:schemeClr val="accent2"/>
              </a:buClr>
              <a:buSzPct val="80000"/>
              <a:buFont typeface="Wingdings" panose="05000000000000000000" pitchFamily="2" charset="2"/>
              <a:buChar char="¨"/>
              <a:defRPr kumimoji="1" sz="2800" kern="1200">
                <a:solidFill>
                  <a:schemeClr val="tx1"/>
                </a:solidFill>
                <a:latin typeface="Arial" panose="020B0604020202020204" pitchFamily="34" charset="0"/>
                <a:ea typeface="ＭＳ Ｐゴシック" panose="020B0600070205080204" pitchFamily="50" charset="-128"/>
                <a:cs typeface="+mn-cs"/>
              </a:defRPr>
            </a:lvl2pPr>
            <a:lvl3pPr marL="1143000" indent="-228600" algn="l" defTabSz="457200" rtl="0" eaLnBrk="1" latinLnBrk="0" hangingPunct="1">
              <a:spcBef>
                <a:spcPct val="20000"/>
              </a:spcBef>
              <a:buClr>
                <a:schemeClr val="bg2"/>
              </a:buClr>
              <a:buSzPct val="65000"/>
              <a:buFont typeface="Wingdings" panose="05000000000000000000" pitchFamily="2" charset="2"/>
              <a:buChar char="n"/>
              <a:defRPr kumimoji="1" sz="2400" kern="1200">
                <a:solidFill>
                  <a:schemeClr val="tx1"/>
                </a:solidFill>
                <a:latin typeface="Arial" panose="020B0604020202020204" pitchFamily="34" charset="0"/>
                <a:ea typeface="ＭＳ Ｐゴシック" panose="020B0600070205080204" pitchFamily="50" charset="-128"/>
                <a:cs typeface="+mn-cs"/>
              </a:defRPr>
            </a:lvl3pPr>
            <a:lvl4pPr marL="1600200" indent="-228600" algn="l" defTabSz="457200" rtl="0" eaLnBrk="1" latinLnBrk="0" hangingPunct="1">
              <a:spcBef>
                <a:spcPct val="20000"/>
              </a:spcBef>
              <a:buClr>
                <a:schemeClr val="accent2"/>
              </a:buClr>
              <a:buSzPct val="70000"/>
              <a:buFont typeface="Wingdings" panose="05000000000000000000" pitchFamily="2" charset="2"/>
              <a:buChar char="¨"/>
              <a:defRPr kumimoji="1" sz="2000" kern="1200">
                <a:solidFill>
                  <a:schemeClr val="tx1"/>
                </a:solidFill>
                <a:latin typeface="Arial" panose="020B0604020202020204" pitchFamily="34" charset="0"/>
                <a:ea typeface="ＭＳ Ｐゴシック" panose="020B0600070205080204" pitchFamily="50" charset="-128"/>
                <a:cs typeface="+mn-cs"/>
              </a:defRPr>
            </a:lvl4pPr>
            <a:lvl5pPr marL="2057400" indent="-228600" algn="l" defTabSz="457200" rtl="0" eaLnBrk="1" latinLnBrk="0" hangingPunct="1">
              <a:spcBef>
                <a:spcPct val="20000"/>
              </a:spcBef>
              <a:buClr>
                <a:schemeClr val="bg2"/>
              </a:buClr>
              <a:buFont typeface="Wingdings" panose="05000000000000000000" pitchFamily="2" charset="2"/>
              <a:buChar char="§"/>
              <a:defRPr kumimoji="1" sz="2000" kern="1200">
                <a:solidFill>
                  <a:schemeClr val="tx1"/>
                </a:solidFill>
                <a:latin typeface="Arial" panose="020B0604020202020204" pitchFamily="34" charset="0"/>
                <a:ea typeface="ＭＳ Ｐゴシック" panose="020B0600070205080204" pitchFamily="50" charset="-128"/>
                <a:cs typeface="+mn-cs"/>
              </a:defRPr>
            </a:lvl5pPr>
            <a:lvl6pPr marL="2514600" indent="-228600" algn="l" defTabSz="457200" rtl="0" eaLnBrk="0" fontAlgn="base" latinLnBrk="0" hangingPunct="0">
              <a:spcBef>
                <a:spcPct val="20000"/>
              </a:spcBef>
              <a:spcAft>
                <a:spcPct val="0"/>
              </a:spcAft>
              <a:buClr>
                <a:schemeClr val="bg2"/>
              </a:buClr>
              <a:buFont typeface="Wingdings" panose="05000000000000000000" pitchFamily="2" charset="2"/>
              <a:buChar char="§"/>
              <a:defRPr kumimoji="1" sz="2000" kern="1200">
                <a:solidFill>
                  <a:schemeClr val="tx1"/>
                </a:solidFill>
                <a:latin typeface="Arial" panose="020B0604020202020204" pitchFamily="34" charset="0"/>
                <a:ea typeface="ＭＳ Ｐゴシック" panose="020B0600070205080204" pitchFamily="50" charset="-128"/>
                <a:cs typeface="+mn-cs"/>
              </a:defRPr>
            </a:lvl6pPr>
            <a:lvl7pPr marL="2971800" indent="-228600" algn="l" defTabSz="457200" rtl="0" eaLnBrk="0" fontAlgn="base" latinLnBrk="0" hangingPunct="0">
              <a:spcBef>
                <a:spcPct val="20000"/>
              </a:spcBef>
              <a:spcAft>
                <a:spcPct val="0"/>
              </a:spcAft>
              <a:buClr>
                <a:schemeClr val="bg2"/>
              </a:buClr>
              <a:buFont typeface="Wingdings" panose="05000000000000000000" pitchFamily="2" charset="2"/>
              <a:buChar char="§"/>
              <a:defRPr kumimoji="1" sz="2000" kern="1200">
                <a:solidFill>
                  <a:schemeClr val="tx1"/>
                </a:solidFill>
                <a:latin typeface="Arial" panose="020B0604020202020204" pitchFamily="34" charset="0"/>
                <a:ea typeface="ＭＳ Ｐゴシック" panose="020B0600070205080204" pitchFamily="50" charset="-128"/>
                <a:cs typeface="+mn-cs"/>
              </a:defRPr>
            </a:lvl7pPr>
            <a:lvl8pPr marL="3429000" indent="-228600" algn="l" defTabSz="457200" rtl="0" eaLnBrk="0" fontAlgn="base" latinLnBrk="0" hangingPunct="0">
              <a:spcBef>
                <a:spcPct val="20000"/>
              </a:spcBef>
              <a:spcAft>
                <a:spcPct val="0"/>
              </a:spcAft>
              <a:buClr>
                <a:schemeClr val="bg2"/>
              </a:buClr>
              <a:buFont typeface="Wingdings" panose="05000000000000000000" pitchFamily="2" charset="2"/>
              <a:buChar char="§"/>
              <a:defRPr kumimoji="1" sz="2000" kern="1200">
                <a:solidFill>
                  <a:schemeClr val="tx1"/>
                </a:solidFill>
                <a:latin typeface="Arial" panose="020B0604020202020204" pitchFamily="34" charset="0"/>
                <a:ea typeface="ＭＳ Ｐゴシック" panose="020B0600070205080204" pitchFamily="50" charset="-128"/>
                <a:cs typeface="+mn-cs"/>
              </a:defRPr>
            </a:lvl8pPr>
            <a:lvl9pPr marL="3886200" indent="-228600" algn="l" defTabSz="457200" rtl="0" eaLnBrk="0" fontAlgn="base" latinLnBrk="0" hangingPunct="0">
              <a:spcBef>
                <a:spcPct val="20000"/>
              </a:spcBef>
              <a:spcAft>
                <a:spcPct val="0"/>
              </a:spcAft>
              <a:buClr>
                <a:schemeClr val="bg2"/>
              </a:buClr>
              <a:buFont typeface="Wingdings" panose="05000000000000000000" pitchFamily="2" charset="2"/>
              <a:buChar char="§"/>
              <a:defRPr kumimoji="1" sz="2000" kern="1200">
                <a:solidFill>
                  <a:schemeClr val="tx1"/>
                </a:solidFill>
                <a:latin typeface="Arial" panose="020B0604020202020204" pitchFamily="34" charset="0"/>
                <a:ea typeface="ＭＳ Ｐゴシック" panose="020B0600070205080204" pitchFamily="50" charset="-128"/>
                <a:cs typeface="+mn-cs"/>
              </a:defRPr>
            </a:lvl9pPr>
          </a:lstStyle>
          <a:p>
            <a:pPr>
              <a:spcBef>
                <a:spcPct val="0"/>
              </a:spcBef>
              <a:buClrTx/>
              <a:buSzTx/>
              <a:buFontTx/>
              <a:buNone/>
            </a:pPr>
            <a:fld id="{60543E0F-84F2-49EC-92F3-2E21246A461F}" type="slidenum">
              <a:rPr kumimoji="0" lang="en-US" altLang="ja-JP" sz="1200" smtClean="0">
                <a:solidFill>
                  <a:srgbClr val="000000"/>
                </a:solidFill>
                <a:latin typeface="Arial Black" panose="020B0A04020102020204" pitchFamily="34" charset="0"/>
              </a:rPr>
              <a:pPr>
                <a:spcBef>
                  <a:spcPct val="0"/>
                </a:spcBef>
                <a:buClrTx/>
                <a:buSzTx/>
                <a:buFontTx/>
                <a:buNone/>
              </a:pPr>
              <a:t>1</a:t>
            </a:fld>
            <a:endParaRPr kumimoji="0" lang="en-US" altLang="ja-JP" sz="1200" dirty="0">
              <a:solidFill>
                <a:srgbClr val="000000"/>
              </a:solidFill>
              <a:latin typeface="Arial Black" panose="020B0A04020102020204" pitchFamily="34" charset="0"/>
            </a:endParaRPr>
          </a:p>
        </p:txBody>
      </p:sp>
      <p:sp>
        <p:nvSpPr>
          <p:cNvPr id="3" name="テキスト ボックス 2">
            <a:extLst>
              <a:ext uri="{FF2B5EF4-FFF2-40B4-BE49-F238E27FC236}">
                <a16:creationId xmlns:a16="http://schemas.microsoft.com/office/drawing/2014/main" id="{4959AD23-5446-FB22-BA44-F7B18C974971}"/>
              </a:ext>
            </a:extLst>
          </p:cNvPr>
          <p:cNvSpPr txBox="1"/>
          <p:nvPr/>
        </p:nvSpPr>
        <p:spPr>
          <a:xfrm>
            <a:off x="0" y="11507"/>
            <a:ext cx="9160983" cy="400110"/>
          </a:xfrm>
          <a:prstGeom prst="rect">
            <a:avLst/>
          </a:prstGeom>
          <a:noFill/>
        </p:spPr>
        <p:txBody>
          <a:bodyPr wrap="square" rtlCol="0">
            <a:spAutoFit/>
          </a:bodyPr>
          <a:lstStyle/>
          <a:p>
            <a:pPr algn="just"/>
            <a:r>
              <a:rPr lang="ja-JP" altLang="ja-JP" sz="1000" kern="100" spc="-130" dirty="0">
                <a:effectLst/>
                <a:latin typeface="ＭＳ ゴシック" panose="020B0609070205080204" pitchFamily="49" charset="-128"/>
                <a:ea typeface="ＭＳ ゴシック" panose="020B0609070205080204" pitchFamily="49" charset="-128"/>
                <a:cs typeface="Times New Roman" panose="02020603050405020304" pitchFamily="18" charset="0"/>
              </a:rPr>
              <a:t>令和５年度厚生労働省障害者総合福祉推進事業「地域の相談支援体制整備及び（自立支援）協議会の活性化に向けた都道府県による市町村支援の効果的な取組についての調査研究」</a:t>
            </a:r>
            <a:endParaRPr lang="en-US" altLang="ja-JP" sz="1000" kern="100" spc="-130" dirty="0">
              <a:effectLst/>
              <a:latin typeface="ＭＳ ゴシック" panose="020B0609070205080204" pitchFamily="49" charset="-128"/>
              <a:ea typeface="ＭＳ ゴシック" panose="020B0609070205080204" pitchFamily="49" charset="-128"/>
              <a:cs typeface="Times New Roman" panose="02020603050405020304" pitchFamily="18" charset="0"/>
            </a:endParaRPr>
          </a:p>
          <a:p>
            <a:pPr algn="just"/>
            <a:r>
              <a:rPr lang="ja-JP" altLang="en-US" sz="1000" spc="-40" dirty="0">
                <a:latin typeface="ＭＳ ゴシック" panose="020B0609070205080204" pitchFamily="49" charset="-128"/>
                <a:ea typeface="ＭＳ ゴシック" panose="020B0609070205080204" pitchFamily="49" charset="-128"/>
                <a:cs typeface="Times New Roman" panose="02020603050405020304" pitchFamily="18" charset="0"/>
              </a:rPr>
              <a:t>相談支援体制整備や（自立支援）協議会の運営等の市町村支援に関する「都道府県</a:t>
            </a:r>
            <a:r>
              <a:rPr lang="ja-JP" altLang="ja-JP" sz="1000" spc="-40" dirty="0">
                <a:effectLst/>
                <a:latin typeface="ＭＳ ゴシック" panose="020B0609070205080204" pitchFamily="49" charset="-128"/>
                <a:ea typeface="ＭＳ ゴシック" panose="020B0609070205080204" pitchFamily="49" charset="-128"/>
                <a:cs typeface="Times New Roman" panose="02020603050405020304" pitchFamily="18" charset="0"/>
              </a:rPr>
              <a:t>担当職員等向け試行研修</a:t>
            </a:r>
            <a:r>
              <a:rPr lang="ja-JP" altLang="en-US" sz="1000" spc="-40" dirty="0">
                <a:effectLst/>
                <a:latin typeface="ＭＳ ゴシック" panose="020B0609070205080204" pitchFamily="49" charset="-128"/>
                <a:ea typeface="ＭＳ ゴシック" panose="020B0609070205080204" pitchFamily="49" charset="-128"/>
                <a:cs typeface="Times New Roman" panose="02020603050405020304" pitchFamily="18" charset="0"/>
              </a:rPr>
              <a:t>」（</a:t>
            </a:r>
            <a:r>
              <a:rPr lang="en-US" altLang="ja-JP" sz="1000" spc="-40" dirty="0">
                <a:latin typeface="ＭＳ ゴシック" panose="020B0609070205080204" pitchFamily="49" charset="-128"/>
                <a:ea typeface="ＭＳ ゴシック" panose="020B0609070205080204" pitchFamily="49" charset="-128"/>
                <a:cs typeface="Times New Roman" panose="02020603050405020304" pitchFamily="18" charset="0"/>
              </a:rPr>
              <a:t>R6</a:t>
            </a:r>
            <a:r>
              <a:rPr lang="en-US" altLang="ja-JP" sz="1000" spc="-40" dirty="0">
                <a:effectLst/>
                <a:latin typeface="ＭＳ ゴシック" panose="020B0609070205080204" pitchFamily="49" charset="-128"/>
                <a:ea typeface="ＭＳ ゴシック" panose="020B0609070205080204" pitchFamily="49" charset="-128"/>
                <a:cs typeface="Times New Roman" panose="02020603050405020304" pitchFamily="18" charset="0"/>
              </a:rPr>
              <a:t>.2.20</a:t>
            </a:r>
            <a:r>
              <a:rPr lang="ja-JP" altLang="en-US" sz="1000" spc="-40" dirty="0">
                <a:effectLst/>
                <a:latin typeface="ＭＳ ゴシック" panose="020B0609070205080204" pitchFamily="49" charset="-128"/>
                <a:ea typeface="ＭＳ ゴシック" panose="020B0609070205080204" pitchFamily="49" charset="-128"/>
                <a:cs typeface="Times New Roman" panose="02020603050405020304" pitchFamily="18" charset="0"/>
              </a:rPr>
              <a:t>）</a:t>
            </a:r>
            <a:endParaRPr lang="ja-JP" altLang="ja-JP" sz="1000" kern="100" dirty="0">
              <a:effectLst/>
              <a:latin typeface="ＭＳ ゴシック" panose="020B0609070205080204" pitchFamily="49" charset="-128"/>
              <a:ea typeface="ＭＳ ゴシック" panose="020B0609070205080204" pitchFamily="49" charset="-128"/>
              <a:cs typeface="Times New Roman" panose="02020603050405020304" pitchFamily="18" charset="0"/>
            </a:endParaRPr>
          </a:p>
        </p:txBody>
      </p:sp>
    </p:spTree>
    <p:extLst>
      <p:ext uri="{BB962C8B-B14F-4D97-AF65-F5344CB8AC3E}">
        <p14:creationId xmlns:p14="http://schemas.microsoft.com/office/powerpoint/2010/main" val="199579257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四角形: 角を丸くする 1">
            <a:extLst>
              <a:ext uri="{FF2B5EF4-FFF2-40B4-BE49-F238E27FC236}">
                <a16:creationId xmlns:a16="http://schemas.microsoft.com/office/drawing/2014/main" id="{78263F0E-1DED-2B8B-AB64-1FF74F9009BF}"/>
              </a:ext>
            </a:extLst>
          </p:cNvPr>
          <p:cNvSpPr/>
          <p:nvPr/>
        </p:nvSpPr>
        <p:spPr>
          <a:xfrm>
            <a:off x="174089" y="1232107"/>
            <a:ext cx="8795821" cy="4353716"/>
          </a:xfrm>
          <a:prstGeom prst="roundRect">
            <a:avLst/>
          </a:prstGeom>
          <a:solidFill>
            <a:srgbClr val="FFCCFF"/>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5" name="テキスト ボックス 4">
            <a:extLst>
              <a:ext uri="{FF2B5EF4-FFF2-40B4-BE49-F238E27FC236}">
                <a16:creationId xmlns:a16="http://schemas.microsoft.com/office/drawing/2014/main" id="{71377F73-48B6-2B34-7425-345402EF3E76}"/>
              </a:ext>
            </a:extLst>
          </p:cNvPr>
          <p:cNvSpPr txBox="1"/>
          <p:nvPr/>
        </p:nvSpPr>
        <p:spPr>
          <a:xfrm>
            <a:off x="522529" y="2337937"/>
            <a:ext cx="8326383" cy="2554545"/>
          </a:xfrm>
          <a:prstGeom prst="rect">
            <a:avLst/>
          </a:prstGeom>
          <a:noFill/>
        </p:spPr>
        <p:txBody>
          <a:bodyPr wrap="square">
            <a:spAutoFit/>
          </a:bodyPr>
          <a:lstStyle/>
          <a:p>
            <a:r>
              <a:rPr kumimoji="1" lang="ja-JP" altLang="en-US" sz="2000" b="1" dirty="0"/>
              <a:t>親が倒れた時のバックアップ体制が皆無・・。</a:t>
            </a:r>
            <a:endParaRPr kumimoji="1" lang="en-US" altLang="ja-JP" sz="2000" b="1" dirty="0"/>
          </a:p>
          <a:p>
            <a:r>
              <a:rPr kumimoji="1" lang="ja-JP" altLang="en-US" sz="2000" b="1" dirty="0"/>
              <a:t>つい最近も私が体調を崩して、介護をすることが辛かった。</a:t>
            </a:r>
            <a:endParaRPr kumimoji="1" lang="en-US" altLang="ja-JP" sz="2000" b="1" dirty="0"/>
          </a:p>
          <a:p>
            <a:r>
              <a:rPr kumimoji="1" lang="ja-JP" altLang="en-US" sz="2000" b="1" dirty="0"/>
              <a:t>こんな時も緊急に駆け込むところが無い。</a:t>
            </a:r>
            <a:endParaRPr kumimoji="1" lang="en-US" altLang="ja-JP" sz="2000" b="1" dirty="0"/>
          </a:p>
          <a:p>
            <a:r>
              <a:rPr kumimoji="1" lang="ja-JP" altLang="en-US" sz="2000" b="1" dirty="0">
                <a:solidFill>
                  <a:srgbClr val="FF0000"/>
                </a:solidFill>
              </a:rPr>
              <a:t>相談は乗ってもらえるが、実際には手立てが無い・・</a:t>
            </a:r>
            <a:r>
              <a:rPr kumimoji="1" lang="ja-JP" altLang="en-US" sz="2000" b="1" dirty="0"/>
              <a:t>。</a:t>
            </a:r>
            <a:endParaRPr kumimoji="1" lang="en-US" altLang="ja-JP" sz="2000" b="1" dirty="0"/>
          </a:p>
          <a:p>
            <a:r>
              <a:rPr kumimoji="1" lang="ja-JP" altLang="en-US" sz="2000" b="1" dirty="0"/>
              <a:t>ショートステイも急には無理。親のお葬式のときですら預かってもらえない現状（コロナも含め）。</a:t>
            </a:r>
            <a:endParaRPr kumimoji="1" lang="en-US" altLang="ja-JP" sz="2000" b="1" dirty="0"/>
          </a:p>
          <a:p>
            <a:r>
              <a:rPr kumimoji="1" lang="ja-JP" altLang="en-US" sz="2000" b="1" dirty="0"/>
              <a:t>こんなことが幾度かあると</a:t>
            </a:r>
            <a:r>
              <a:rPr kumimoji="1" lang="en-US" altLang="ja-JP" sz="2000" b="1" dirty="0"/>
              <a:t>SOS</a:t>
            </a:r>
            <a:r>
              <a:rPr kumimoji="1" lang="ja-JP" altLang="en-US" sz="2000" b="1" dirty="0"/>
              <a:t>の声すらあげれないし・・</a:t>
            </a:r>
            <a:endParaRPr kumimoji="1" lang="en-US" altLang="ja-JP" sz="2000" b="1" dirty="0"/>
          </a:p>
          <a:p>
            <a:r>
              <a:rPr kumimoji="1" lang="ja-JP" altLang="en-US" sz="2000" b="1" dirty="0"/>
              <a:t>あげる元気もない・・</a:t>
            </a:r>
            <a:r>
              <a:rPr kumimoji="1" lang="ja-JP" altLang="en-US" sz="2000" dirty="0"/>
              <a:t>。</a:t>
            </a:r>
            <a:endParaRPr kumimoji="1" lang="en-US" altLang="ja-JP" sz="2000" dirty="0"/>
          </a:p>
        </p:txBody>
      </p:sp>
      <p:sp>
        <p:nvSpPr>
          <p:cNvPr id="7" name="テキスト ボックス 6">
            <a:extLst>
              <a:ext uri="{FF2B5EF4-FFF2-40B4-BE49-F238E27FC236}">
                <a16:creationId xmlns:a16="http://schemas.microsoft.com/office/drawing/2014/main" id="{B1E40D23-82C8-FD4B-D0E7-43BC71B54B63}"/>
              </a:ext>
            </a:extLst>
          </p:cNvPr>
          <p:cNvSpPr txBox="1"/>
          <p:nvPr/>
        </p:nvSpPr>
        <p:spPr>
          <a:xfrm>
            <a:off x="519739" y="4846832"/>
            <a:ext cx="7078895" cy="707886"/>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2000" i="0" u="none" strike="noStrike" kern="1200" cap="none" spc="0" normalizeH="0" baseline="0" noProof="0" dirty="0">
                <a:ln>
                  <a:noFill/>
                </a:ln>
                <a:solidFill>
                  <a:srgbClr val="000000"/>
                </a:solidFill>
                <a:effectLst/>
                <a:uLnTx/>
                <a:uFillTx/>
                <a:latin typeface="Gill Sans MT" panose="020B0502020104020203"/>
                <a:ea typeface="HGｺﾞｼｯｸE" panose="020B0909000000000000" pitchFamily="49" charset="-128"/>
                <a:cs typeface="+mn-cs"/>
              </a:rPr>
              <a:t>現実は自助しかない・・。。</a:t>
            </a:r>
            <a:endParaRPr kumimoji="1" lang="en-US" altLang="ja-JP" sz="2000" i="0" u="none" strike="noStrike" kern="1200" cap="none" spc="0" normalizeH="0" baseline="0" noProof="0" dirty="0">
              <a:ln>
                <a:noFill/>
              </a:ln>
              <a:solidFill>
                <a:srgbClr val="000000"/>
              </a:solidFill>
              <a:effectLst/>
              <a:uLnTx/>
              <a:uFillTx/>
              <a:latin typeface="Gill Sans MT" panose="020B0502020104020203"/>
              <a:ea typeface="HGｺﾞｼｯｸE" panose="020B0909000000000000" pitchFamily="49"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2000" i="0" u="none" strike="noStrike" kern="1200" cap="none" spc="0" normalizeH="0" baseline="0" noProof="0" dirty="0">
                <a:ln>
                  <a:noFill/>
                </a:ln>
                <a:solidFill>
                  <a:srgbClr val="000000"/>
                </a:solidFill>
                <a:effectLst/>
                <a:uLnTx/>
                <a:uFillTx/>
                <a:latin typeface="Gill Sans MT" panose="020B0502020104020203"/>
                <a:ea typeface="HGｺﾞｼｯｸE" panose="020B0909000000000000" pitchFamily="49" charset="-128"/>
                <a:cs typeface="+mn-cs"/>
              </a:rPr>
              <a:t>全くもって親依存の綱渡り状態の在宅生活である。</a:t>
            </a:r>
            <a:endParaRPr kumimoji="1" lang="en-US" altLang="ja-JP" sz="1800" i="0" u="none" strike="noStrike" kern="1200" cap="none" spc="0" normalizeH="0" baseline="0" noProof="0" dirty="0">
              <a:ln>
                <a:noFill/>
              </a:ln>
              <a:solidFill>
                <a:srgbClr val="000000"/>
              </a:solidFill>
              <a:effectLst/>
              <a:uLnTx/>
              <a:uFillTx/>
              <a:latin typeface="Gill Sans MT" panose="020B0502020104020203"/>
              <a:ea typeface="HGｺﾞｼｯｸE" panose="020B0909000000000000" pitchFamily="49" charset="-128"/>
              <a:cs typeface="+mn-cs"/>
            </a:endParaRPr>
          </a:p>
        </p:txBody>
      </p:sp>
      <p:sp>
        <p:nvSpPr>
          <p:cNvPr id="9" name="テキスト ボックス 8">
            <a:extLst>
              <a:ext uri="{FF2B5EF4-FFF2-40B4-BE49-F238E27FC236}">
                <a16:creationId xmlns:a16="http://schemas.microsoft.com/office/drawing/2014/main" id="{59E9BBD3-423D-1EF9-BD05-AB6FDBEDE8EF}"/>
              </a:ext>
            </a:extLst>
          </p:cNvPr>
          <p:cNvSpPr txBox="1"/>
          <p:nvPr/>
        </p:nvSpPr>
        <p:spPr>
          <a:xfrm>
            <a:off x="519739" y="1322274"/>
            <a:ext cx="7911101" cy="1015663"/>
          </a:xfrm>
          <a:prstGeom prst="rect">
            <a:avLst/>
          </a:prstGeom>
          <a:noFill/>
        </p:spPr>
        <p:txBody>
          <a:bodyPr wrap="square">
            <a:spAutoFit/>
          </a:bodyPr>
          <a:lstStyle/>
          <a:p>
            <a:r>
              <a:rPr kumimoji="1" lang="ja-JP" altLang="en-US" sz="2000" b="1" dirty="0"/>
              <a:t>息子を抱える力もなくなってきた。</a:t>
            </a:r>
            <a:endParaRPr kumimoji="1" lang="en-US" altLang="ja-JP" sz="2000" b="1" dirty="0"/>
          </a:p>
          <a:p>
            <a:r>
              <a:rPr kumimoji="1" lang="ja-JP" altLang="en-US" sz="2000" b="1" dirty="0"/>
              <a:t>心の片隅では自分も介護から解放されて</a:t>
            </a:r>
            <a:endParaRPr kumimoji="1" lang="en-US" altLang="ja-JP" sz="2000" b="1" dirty="0"/>
          </a:p>
          <a:p>
            <a:r>
              <a:rPr kumimoji="1" lang="ja-JP" altLang="en-US" sz="2000" b="1" dirty="0"/>
              <a:t>楽になりたいという気持ちがフッとよぎることもある。</a:t>
            </a:r>
            <a:endParaRPr kumimoji="1" lang="en-US" altLang="ja-JP" sz="2000" b="1" dirty="0"/>
          </a:p>
        </p:txBody>
      </p:sp>
      <p:sp>
        <p:nvSpPr>
          <p:cNvPr id="11" name="テキスト ボックス 10">
            <a:extLst>
              <a:ext uri="{FF2B5EF4-FFF2-40B4-BE49-F238E27FC236}">
                <a16:creationId xmlns:a16="http://schemas.microsoft.com/office/drawing/2014/main" id="{A48E7D92-5256-CA65-C1EE-FB621CAFCC97}"/>
              </a:ext>
            </a:extLst>
          </p:cNvPr>
          <p:cNvSpPr txBox="1"/>
          <p:nvPr/>
        </p:nvSpPr>
        <p:spPr>
          <a:xfrm>
            <a:off x="323246" y="162639"/>
            <a:ext cx="8304088" cy="584775"/>
          </a:xfrm>
          <a:prstGeom prst="rect">
            <a:avLst/>
          </a:prstGeom>
          <a:solidFill>
            <a:srgbClr val="FFFFCC"/>
          </a:solidFill>
        </p:spPr>
        <p:txBody>
          <a:bodyPr wrap="square">
            <a:spAutoFit/>
          </a:bodyPr>
          <a:lstStyle/>
          <a:p>
            <a:r>
              <a:rPr kumimoji="1" lang="ja-JP" altLang="en-US" sz="3200" b="1" dirty="0"/>
              <a:t>たくさんの抱えきれない思いが親にはある</a:t>
            </a:r>
            <a:r>
              <a:rPr kumimoji="1" lang="ja-JP" altLang="en-US" sz="2000" b="1" dirty="0"/>
              <a:t>。</a:t>
            </a:r>
            <a:endParaRPr kumimoji="1" lang="en-US" altLang="ja-JP" sz="2000" b="1" dirty="0"/>
          </a:p>
        </p:txBody>
      </p:sp>
      <p:sp>
        <p:nvSpPr>
          <p:cNvPr id="4" name="テキスト ボックス 3">
            <a:extLst>
              <a:ext uri="{FF2B5EF4-FFF2-40B4-BE49-F238E27FC236}">
                <a16:creationId xmlns:a16="http://schemas.microsoft.com/office/drawing/2014/main" id="{CF9E8C80-3004-7CD6-F386-CB576504FE46}"/>
              </a:ext>
            </a:extLst>
          </p:cNvPr>
          <p:cNvSpPr txBox="1"/>
          <p:nvPr/>
        </p:nvSpPr>
        <p:spPr>
          <a:xfrm>
            <a:off x="323246" y="862775"/>
            <a:ext cx="2255520" cy="369332"/>
          </a:xfrm>
          <a:prstGeom prst="rect">
            <a:avLst/>
          </a:prstGeom>
          <a:noFill/>
        </p:spPr>
        <p:txBody>
          <a:bodyPr wrap="square">
            <a:spAutoFit/>
          </a:bodyPr>
          <a:lstStyle/>
          <a:p>
            <a:r>
              <a:rPr kumimoji="1" lang="en-US" altLang="ja-JP" sz="1800" b="1" dirty="0"/>
              <a:t>【</a:t>
            </a:r>
            <a:r>
              <a:rPr kumimoji="1" lang="ja-JP" altLang="en-US" sz="1800" b="1" dirty="0"/>
              <a:t>浦野さんの場合</a:t>
            </a:r>
            <a:r>
              <a:rPr kumimoji="1" lang="en-US" altLang="ja-JP" sz="1800" b="1" dirty="0"/>
              <a:t>】</a:t>
            </a:r>
          </a:p>
        </p:txBody>
      </p:sp>
      <p:sp>
        <p:nvSpPr>
          <p:cNvPr id="6" name="テキスト ボックス 5">
            <a:extLst>
              <a:ext uri="{FF2B5EF4-FFF2-40B4-BE49-F238E27FC236}">
                <a16:creationId xmlns:a16="http://schemas.microsoft.com/office/drawing/2014/main" id="{F933FFED-95F9-EB90-50AB-6FA2AFAE8BAC}"/>
              </a:ext>
            </a:extLst>
          </p:cNvPr>
          <p:cNvSpPr txBox="1"/>
          <p:nvPr/>
        </p:nvSpPr>
        <p:spPr>
          <a:xfrm>
            <a:off x="246043" y="6119336"/>
            <a:ext cx="8879354" cy="738664"/>
          </a:xfrm>
          <a:prstGeom prst="rect">
            <a:avLst/>
          </a:prstGeom>
          <a:noFill/>
        </p:spPr>
        <p:txBody>
          <a:bodyPr wrap="none" rtlCol="0">
            <a:spAutoFit/>
          </a:bodyPr>
          <a:lstStyle/>
          <a:p>
            <a:r>
              <a:rPr kumimoji="1" lang="ja-JP" altLang="en-US" b="1" dirty="0"/>
              <a:t>今回の動画はあくまでも一例です。いろんな考えのご家族がおられます・・</a:t>
            </a:r>
            <a:endParaRPr kumimoji="1" lang="en-US" altLang="ja-JP" b="1" dirty="0"/>
          </a:p>
          <a:p>
            <a:r>
              <a:rPr kumimoji="1" lang="ja-JP" altLang="en-US" b="1" dirty="0"/>
              <a:t>ただ、言えるのは誰もが子ども（家族・自分）の</a:t>
            </a:r>
            <a:r>
              <a:rPr kumimoji="1" lang="ja-JP" altLang="en-US" sz="2400" b="1" dirty="0">
                <a:solidFill>
                  <a:srgbClr val="FF0000"/>
                </a:solidFill>
              </a:rPr>
              <a:t>幸せ</a:t>
            </a:r>
            <a:r>
              <a:rPr kumimoji="1" lang="ja-JP" altLang="en-US" b="1" dirty="0"/>
              <a:t>を願っているということ。</a:t>
            </a:r>
          </a:p>
        </p:txBody>
      </p:sp>
      <p:sp>
        <p:nvSpPr>
          <p:cNvPr id="8" name="矢印: 右 7">
            <a:extLst>
              <a:ext uri="{FF2B5EF4-FFF2-40B4-BE49-F238E27FC236}">
                <a16:creationId xmlns:a16="http://schemas.microsoft.com/office/drawing/2014/main" id="{DD5A410C-338F-4228-596D-9FF6153D58A9}"/>
              </a:ext>
            </a:extLst>
          </p:cNvPr>
          <p:cNvSpPr/>
          <p:nvPr/>
        </p:nvSpPr>
        <p:spPr>
          <a:xfrm>
            <a:off x="174052" y="5673746"/>
            <a:ext cx="451104" cy="318598"/>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テキスト ボックス 9">
            <a:extLst>
              <a:ext uri="{FF2B5EF4-FFF2-40B4-BE49-F238E27FC236}">
                <a16:creationId xmlns:a16="http://schemas.microsoft.com/office/drawing/2014/main" id="{0F388D4A-75AA-8ECA-4A3D-56CDC40C3685}"/>
              </a:ext>
            </a:extLst>
          </p:cNvPr>
          <p:cNvSpPr txBox="1"/>
          <p:nvPr/>
        </p:nvSpPr>
        <p:spPr>
          <a:xfrm>
            <a:off x="625156" y="5695332"/>
            <a:ext cx="3342582" cy="369332"/>
          </a:xfrm>
          <a:prstGeom prst="rect">
            <a:avLst/>
          </a:prstGeom>
          <a:noFill/>
        </p:spPr>
        <p:txBody>
          <a:bodyPr wrap="none" rtlCol="0">
            <a:spAutoFit/>
          </a:bodyPr>
          <a:lstStyle/>
          <a:p>
            <a:r>
              <a:rPr kumimoji="1" lang="en-US" altLang="ja-JP" b="1" dirty="0"/>
              <a:t>AED</a:t>
            </a:r>
            <a:r>
              <a:rPr kumimoji="1" lang="ja-JP" altLang="en-US" b="1" dirty="0"/>
              <a:t>を拒否せざるを得ない心境</a:t>
            </a:r>
          </a:p>
        </p:txBody>
      </p:sp>
      <p:sp>
        <p:nvSpPr>
          <p:cNvPr id="15" name="矢印: 右 14">
            <a:extLst>
              <a:ext uri="{FF2B5EF4-FFF2-40B4-BE49-F238E27FC236}">
                <a16:creationId xmlns:a16="http://schemas.microsoft.com/office/drawing/2014/main" id="{8FFC28E6-A9B5-AB8E-19E1-731A64A75103}"/>
              </a:ext>
            </a:extLst>
          </p:cNvPr>
          <p:cNvSpPr/>
          <p:nvPr/>
        </p:nvSpPr>
        <p:spPr>
          <a:xfrm>
            <a:off x="6663338" y="5701452"/>
            <a:ext cx="451104" cy="318598"/>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 name="テキスト ボックス 15">
            <a:extLst>
              <a:ext uri="{FF2B5EF4-FFF2-40B4-BE49-F238E27FC236}">
                <a16:creationId xmlns:a16="http://schemas.microsoft.com/office/drawing/2014/main" id="{57D1357C-EB2D-3BB5-3BED-193EECBB5A3C}"/>
              </a:ext>
            </a:extLst>
          </p:cNvPr>
          <p:cNvSpPr txBox="1"/>
          <p:nvPr/>
        </p:nvSpPr>
        <p:spPr>
          <a:xfrm>
            <a:off x="7283057" y="5625893"/>
            <a:ext cx="1880643" cy="523220"/>
          </a:xfrm>
          <a:prstGeom prst="rect">
            <a:avLst/>
          </a:prstGeom>
          <a:noFill/>
        </p:spPr>
        <p:txBody>
          <a:bodyPr wrap="none" rtlCol="0">
            <a:spAutoFit/>
          </a:bodyPr>
          <a:lstStyle/>
          <a:p>
            <a:r>
              <a:rPr kumimoji="1" lang="en-US" altLang="ja-JP" sz="2800" b="1" dirty="0"/>
              <a:t>AED</a:t>
            </a:r>
            <a:r>
              <a:rPr kumimoji="1" lang="ja-JP" altLang="en-US" sz="2800" b="1" dirty="0"/>
              <a:t>を希望</a:t>
            </a:r>
          </a:p>
        </p:txBody>
      </p:sp>
      <p:sp>
        <p:nvSpPr>
          <p:cNvPr id="17" name="矢印: 右 16">
            <a:extLst>
              <a:ext uri="{FF2B5EF4-FFF2-40B4-BE49-F238E27FC236}">
                <a16:creationId xmlns:a16="http://schemas.microsoft.com/office/drawing/2014/main" id="{3ECD63F1-DE2E-D588-4AF2-FD31E6EB9FBF}"/>
              </a:ext>
            </a:extLst>
          </p:cNvPr>
          <p:cNvSpPr/>
          <p:nvPr/>
        </p:nvSpPr>
        <p:spPr>
          <a:xfrm>
            <a:off x="4038795" y="5673746"/>
            <a:ext cx="451104" cy="318598"/>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 name="テキスト ボックス 17">
            <a:extLst>
              <a:ext uri="{FF2B5EF4-FFF2-40B4-BE49-F238E27FC236}">
                <a16:creationId xmlns:a16="http://schemas.microsoft.com/office/drawing/2014/main" id="{054E9F32-E375-AA32-B2D4-16D056B5476A}"/>
              </a:ext>
            </a:extLst>
          </p:cNvPr>
          <p:cNvSpPr txBox="1"/>
          <p:nvPr/>
        </p:nvSpPr>
        <p:spPr>
          <a:xfrm>
            <a:off x="4560956" y="5645386"/>
            <a:ext cx="2031325" cy="461665"/>
          </a:xfrm>
          <a:prstGeom prst="rect">
            <a:avLst/>
          </a:prstGeom>
          <a:noFill/>
        </p:spPr>
        <p:txBody>
          <a:bodyPr wrap="none" rtlCol="0">
            <a:spAutoFit/>
          </a:bodyPr>
          <a:lstStyle/>
          <a:p>
            <a:r>
              <a:rPr kumimoji="1" lang="ja-JP" altLang="en-US" sz="2400" b="1" dirty="0"/>
              <a:t>社会への望み</a:t>
            </a:r>
          </a:p>
        </p:txBody>
      </p:sp>
      <p:sp>
        <p:nvSpPr>
          <p:cNvPr id="19" name="スライド番号プレースホルダー 3">
            <a:extLst>
              <a:ext uri="{FF2B5EF4-FFF2-40B4-BE49-F238E27FC236}">
                <a16:creationId xmlns:a16="http://schemas.microsoft.com/office/drawing/2014/main" id="{2AC26730-FF7D-0B05-E817-50CC42FAC605}"/>
              </a:ext>
            </a:extLst>
          </p:cNvPr>
          <p:cNvSpPr txBox="1">
            <a:spLocks noChangeArrowheads="1"/>
          </p:cNvSpPr>
          <p:nvPr/>
        </p:nvSpPr>
        <p:spPr>
          <a:xfrm>
            <a:off x="8652401" y="6383248"/>
            <a:ext cx="490538" cy="4572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lstStyle>
            <a:defPPr>
              <a:defRPr lang="en-US"/>
            </a:defPPr>
            <a:lvl1pPr marL="0" algn="ctr" defTabSz="457200" rtl="0" eaLnBrk="1" latinLnBrk="0" hangingPunct="1">
              <a:spcBef>
                <a:spcPct val="20000"/>
              </a:spcBef>
              <a:buClr>
                <a:schemeClr val="bg2"/>
              </a:buClr>
              <a:buSzPct val="75000"/>
              <a:buFont typeface="Wingdings" panose="05000000000000000000" pitchFamily="2" charset="2"/>
              <a:buChar char="n"/>
              <a:defRPr kumimoji="1" sz="3200" kern="1200">
                <a:solidFill>
                  <a:schemeClr val="tx1"/>
                </a:solidFill>
                <a:latin typeface="Arial" panose="020B0604020202020204" pitchFamily="34" charset="0"/>
                <a:ea typeface="ＭＳ Ｐゴシック" panose="020B0600070205080204" pitchFamily="50" charset="-128"/>
                <a:cs typeface="+mn-cs"/>
              </a:defRPr>
            </a:lvl1pPr>
            <a:lvl2pPr marL="742950" indent="-285750" algn="l" defTabSz="457200" rtl="0" eaLnBrk="1" latinLnBrk="0" hangingPunct="1">
              <a:spcBef>
                <a:spcPct val="20000"/>
              </a:spcBef>
              <a:buClr>
                <a:schemeClr val="accent2"/>
              </a:buClr>
              <a:buSzPct val="80000"/>
              <a:buFont typeface="Wingdings" panose="05000000000000000000" pitchFamily="2" charset="2"/>
              <a:buChar char="¨"/>
              <a:defRPr kumimoji="1" sz="2800" kern="1200">
                <a:solidFill>
                  <a:schemeClr val="tx1"/>
                </a:solidFill>
                <a:latin typeface="Arial" panose="020B0604020202020204" pitchFamily="34" charset="0"/>
                <a:ea typeface="ＭＳ Ｐゴシック" panose="020B0600070205080204" pitchFamily="50" charset="-128"/>
                <a:cs typeface="+mn-cs"/>
              </a:defRPr>
            </a:lvl2pPr>
            <a:lvl3pPr marL="1143000" indent="-228600" algn="l" defTabSz="457200" rtl="0" eaLnBrk="1" latinLnBrk="0" hangingPunct="1">
              <a:spcBef>
                <a:spcPct val="20000"/>
              </a:spcBef>
              <a:buClr>
                <a:schemeClr val="bg2"/>
              </a:buClr>
              <a:buSzPct val="65000"/>
              <a:buFont typeface="Wingdings" panose="05000000000000000000" pitchFamily="2" charset="2"/>
              <a:buChar char="n"/>
              <a:defRPr kumimoji="1" sz="2400" kern="1200">
                <a:solidFill>
                  <a:schemeClr val="tx1"/>
                </a:solidFill>
                <a:latin typeface="Arial" panose="020B0604020202020204" pitchFamily="34" charset="0"/>
                <a:ea typeface="ＭＳ Ｐゴシック" panose="020B0600070205080204" pitchFamily="50" charset="-128"/>
                <a:cs typeface="+mn-cs"/>
              </a:defRPr>
            </a:lvl3pPr>
            <a:lvl4pPr marL="1600200" indent="-228600" algn="l" defTabSz="457200" rtl="0" eaLnBrk="1" latinLnBrk="0" hangingPunct="1">
              <a:spcBef>
                <a:spcPct val="20000"/>
              </a:spcBef>
              <a:buClr>
                <a:schemeClr val="accent2"/>
              </a:buClr>
              <a:buSzPct val="70000"/>
              <a:buFont typeface="Wingdings" panose="05000000000000000000" pitchFamily="2" charset="2"/>
              <a:buChar char="¨"/>
              <a:defRPr kumimoji="1" sz="2000" kern="1200">
                <a:solidFill>
                  <a:schemeClr val="tx1"/>
                </a:solidFill>
                <a:latin typeface="Arial" panose="020B0604020202020204" pitchFamily="34" charset="0"/>
                <a:ea typeface="ＭＳ Ｐゴシック" panose="020B0600070205080204" pitchFamily="50" charset="-128"/>
                <a:cs typeface="+mn-cs"/>
              </a:defRPr>
            </a:lvl4pPr>
            <a:lvl5pPr marL="2057400" indent="-228600" algn="l" defTabSz="457200" rtl="0" eaLnBrk="1" latinLnBrk="0" hangingPunct="1">
              <a:spcBef>
                <a:spcPct val="20000"/>
              </a:spcBef>
              <a:buClr>
                <a:schemeClr val="bg2"/>
              </a:buClr>
              <a:buFont typeface="Wingdings" panose="05000000000000000000" pitchFamily="2" charset="2"/>
              <a:buChar char="§"/>
              <a:defRPr kumimoji="1" sz="2000" kern="1200">
                <a:solidFill>
                  <a:schemeClr val="tx1"/>
                </a:solidFill>
                <a:latin typeface="Arial" panose="020B0604020202020204" pitchFamily="34" charset="0"/>
                <a:ea typeface="ＭＳ Ｐゴシック" panose="020B0600070205080204" pitchFamily="50" charset="-128"/>
                <a:cs typeface="+mn-cs"/>
              </a:defRPr>
            </a:lvl5pPr>
            <a:lvl6pPr marL="2514600" indent="-228600" algn="l" defTabSz="457200" rtl="0" eaLnBrk="0" fontAlgn="base" latinLnBrk="0" hangingPunct="0">
              <a:spcBef>
                <a:spcPct val="20000"/>
              </a:spcBef>
              <a:spcAft>
                <a:spcPct val="0"/>
              </a:spcAft>
              <a:buClr>
                <a:schemeClr val="bg2"/>
              </a:buClr>
              <a:buFont typeface="Wingdings" panose="05000000000000000000" pitchFamily="2" charset="2"/>
              <a:buChar char="§"/>
              <a:defRPr kumimoji="1" sz="2000" kern="1200">
                <a:solidFill>
                  <a:schemeClr val="tx1"/>
                </a:solidFill>
                <a:latin typeface="Arial" panose="020B0604020202020204" pitchFamily="34" charset="0"/>
                <a:ea typeface="ＭＳ Ｐゴシック" panose="020B0600070205080204" pitchFamily="50" charset="-128"/>
                <a:cs typeface="+mn-cs"/>
              </a:defRPr>
            </a:lvl6pPr>
            <a:lvl7pPr marL="2971800" indent="-228600" algn="l" defTabSz="457200" rtl="0" eaLnBrk="0" fontAlgn="base" latinLnBrk="0" hangingPunct="0">
              <a:spcBef>
                <a:spcPct val="20000"/>
              </a:spcBef>
              <a:spcAft>
                <a:spcPct val="0"/>
              </a:spcAft>
              <a:buClr>
                <a:schemeClr val="bg2"/>
              </a:buClr>
              <a:buFont typeface="Wingdings" panose="05000000000000000000" pitchFamily="2" charset="2"/>
              <a:buChar char="§"/>
              <a:defRPr kumimoji="1" sz="2000" kern="1200">
                <a:solidFill>
                  <a:schemeClr val="tx1"/>
                </a:solidFill>
                <a:latin typeface="Arial" panose="020B0604020202020204" pitchFamily="34" charset="0"/>
                <a:ea typeface="ＭＳ Ｐゴシック" panose="020B0600070205080204" pitchFamily="50" charset="-128"/>
                <a:cs typeface="+mn-cs"/>
              </a:defRPr>
            </a:lvl7pPr>
            <a:lvl8pPr marL="3429000" indent="-228600" algn="l" defTabSz="457200" rtl="0" eaLnBrk="0" fontAlgn="base" latinLnBrk="0" hangingPunct="0">
              <a:spcBef>
                <a:spcPct val="20000"/>
              </a:spcBef>
              <a:spcAft>
                <a:spcPct val="0"/>
              </a:spcAft>
              <a:buClr>
                <a:schemeClr val="bg2"/>
              </a:buClr>
              <a:buFont typeface="Wingdings" panose="05000000000000000000" pitchFamily="2" charset="2"/>
              <a:buChar char="§"/>
              <a:defRPr kumimoji="1" sz="2000" kern="1200">
                <a:solidFill>
                  <a:schemeClr val="tx1"/>
                </a:solidFill>
                <a:latin typeface="Arial" panose="020B0604020202020204" pitchFamily="34" charset="0"/>
                <a:ea typeface="ＭＳ Ｐゴシック" panose="020B0600070205080204" pitchFamily="50" charset="-128"/>
                <a:cs typeface="+mn-cs"/>
              </a:defRPr>
            </a:lvl8pPr>
            <a:lvl9pPr marL="3886200" indent="-228600" algn="l" defTabSz="457200" rtl="0" eaLnBrk="0" fontAlgn="base" latinLnBrk="0" hangingPunct="0">
              <a:spcBef>
                <a:spcPct val="20000"/>
              </a:spcBef>
              <a:spcAft>
                <a:spcPct val="0"/>
              </a:spcAft>
              <a:buClr>
                <a:schemeClr val="bg2"/>
              </a:buClr>
              <a:buFont typeface="Wingdings" panose="05000000000000000000" pitchFamily="2" charset="2"/>
              <a:buChar char="§"/>
              <a:defRPr kumimoji="1" sz="2000" kern="1200">
                <a:solidFill>
                  <a:schemeClr val="tx1"/>
                </a:solidFill>
                <a:latin typeface="Arial" panose="020B0604020202020204" pitchFamily="34" charset="0"/>
                <a:ea typeface="ＭＳ Ｐゴシック" panose="020B0600070205080204" pitchFamily="50" charset="-128"/>
                <a:cs typeface="+mn-cs"/>
              </a:defRPr>
            </a:lvl9pPr>
          </a:lstStyle>
          <a:p>
            <a:pPr>
              <a:spcBef>
                <a:spcPct val="0"/>
              </a:spcBef>
              <a:buClrTx/>
              <a:buSzTx/>
              <a:buFontTx/>
              <a:buNone/>
            </a:pPr>
            <a:fld id="{60543E0F-84F2-49EC-92F3-2E21246A461F}" type="slidenum">
              <a:rPr kumimoji="0" lang="en-US" altLang="ja-JP" sz="1200" smtClean="0">
                <a:solidFill>
                  <a:srgbClr val="000000"/>
                </a:solidFill>
                <a:latin typeface="Arial Black" panose="020B0A04020102020204" pitchFamily="34" charset="0"/>
              </a:rPr>
              <a:pPr>
                <a:spcBef>
                  <a:spcPct val="0"/>
                </a:spcBef>
                <a:buClrTx/>
                <a:buSzTx/>
                <a:buFontTx/>
                <a:buNone/>
              </a:pPr>
              <a:t>10</a:t>
            </a:fld>
            <a:endParaRPr kumimoji="0" lang="en-US" altLang="ja-JP" sz="1200" dirty="0">
              <a:solidFill>
                <a:srgbClr val="000000"/>
              </a:solidFill>
              <a:latin typeface="Arial Black" panose="020B0A04020102020204" pitchFamily="34" charset="0"/>
            </a:endParaRPr>
          </a:p>
        </p:txBody>
      </p:sp>
      <p:sp>
        <p:nvSpPr>
          <p:cNvPr id="3" name="吹き出し: 角を丸めた四角形 2">
            <a:extLst>
              <a:ext uri="{FF2B5EF4-FFF2-40B4-BE49-F238E27FC236}">
                <a16:creationId xmlns:a16="http://schemas.microsoft.com/office/drawing/2014/main" id="{54276A52-2C6E-FD2E-0A97-CD0E85CF53EB}"/>
              </a:ext>
            </a:extLst>
          </p:cNvPr>
          <p:cNvSpPr/>
          <p:nvPr/>
        </p:nvSpPr>
        <p:spPr>
          <a:xfrm>
            <a:off x="4685721" y="893037"/>
            <a:ext cx="4362111" cy="751559"/>
          </a:xfrm>
          <a:prstGeom prst="wedgeRoundRectCallout">
            <a:avLst>
              <a:gd name="adj1" fmla="val -52321"/>
              <a:gd name="adj2" fmla="val 38566"/>
              <a:gd name="adj3" fmla="val 16667"/>
            </a:avLst>
          </a:prstGeom>
          <a:solidFill>
            <a:srgbClr val="FFFF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kumimoji="1" lang="ja-JP" altLang="en-US" sz="1400" dirty="0">
                <a:solidFill>
                  <a:schemeClr val="tx1"/>
                </a:solidFill>
              </a:rPr>
              <a:t>着替え、入浴、おむつ交換、体位交換、入浴、移乗</a:t>
            </a:r>
            <a:endParaRPr kumimoji="1" lang="en-US" altLang="ja-JP" sz="1400" dirty="0">
              <a:solidFill>
                <a:schemeClr val="tx1"/>
              </a:solidFill>
            </a:endParaRPr>
          </a:p>
          <a:p>
            <a:r>
              <a:rPr kumimoji="1" lang="ja-JP" altLang="en-US" sz="1400" dirty="0">
                <a:solidFill>
                  <a:schemeClr val="tx1"/>
                </a:solidFill>
              </a:rPr>
              <a:t>医療的ケア（呼吸器管理、胃ろう注入、対応調整）</a:t>
            </a:r>
            <a:endParaRPr kumimoji="1" lang="en-US" altLang="ja-JP" sz="1400" dirty="0">
              <a:solidFill>
                <a:schemeClr val="tx1"/>
              </a:solidFill>
            </a:endParaRPr>
          </a:p>
          <a:p>
            <a:r>
              <a:rPr kumimoji="1" lang="ja-JP" altLang="en-US" sz="1400" dirty="0">
                <a:solidFill>
                  <a:schemeClr val="tx1"/>
                </a:solidFill>
              </a:rPr>
              <a:t>連続睡眠時間は３～</a:t>
            </a:r>
            <a:r>
              <a:rPr kumimoji="1" lang="en-US" altLang="ja-JP" sz="1400" dirty="0">
                <a:solidFill>
                  <a:schemeClr val="tx1"/>
                </a:solidFill>
              </a:rPr>
              <a:t>4</a:t>
            </a:r>
            <a:r>
              <a:rPr kumimoji="1" lang="ja-JP" altLang="en-US" sz="1400" dirty="0">
                <a:solidFill>
                  <a:schemeClr val="tx1"/>
                </a:solidFill>
              </a:rPr>
              <a:t>時間　</a:t>
            </a:r>
            <a:r>
              <a:rPr kumimoji="1" lang="ja-JP" altLang="en-US" sz="1400" dirty="0">
                <a:solidFill>
                  <a:srgbClr val="FF0000"/>
                </a:solidFill>
              </a:rPr>
              <a:t>⇒慢性的疲労</a:t>
            </a:r>
            <a:endParaRPr kumimoji="1" lang="en-US" altLang="ja-JP" sz="1400" dirty="0">
              <a:solidFill>
                <a:srgbClr val="FF0000"/>
              </a:solidFill>
            </a:endParaRPr>
          </a:p>
        </p:txBody>
      </p:sp>
      <p:sp>
        <p:nvSpPr>
          <p:cNvPr id="12" name="吹き出し: 角を丸めた四角形 11">
            <a:extLst>
              <a:ext uri="{FF2B5EF4-FFF2-40B4-BE49-F238E27FC236}">
                <a16:creationId xmlns:a16="http://schemas.microsoft.com/office/drawing/2014/main" id="{AAD657DD-6729-AD1C-9579-F72F93AEEBCC}"/>
              </a:ext>
            </a:extLst>
          </p:cNvPr>
          <p:cNvSpPr/>
          <p:nvPr/>
        </p:nvSpPr>
        <p:spPr>
          <a:xfrm>
            <a:off x="3889248" y="4615110"/>
            <a:ext cx="4959664" cy="463444"/>
          </a:xfrm>
          <a:prstGeom prst="wedgeRoundRectCallout">
            <a:avLst>
              <a:gd name="adj1" fmla="val -42520"/>
              <a:gd name="adj2" fmla="val -69294"/>
              <a:gd name="adj3" fmla="val 16667"/>
            </a:avLst>
          </a:prstGeom>
          <a:solidFill>
            <a:srgbClr val="FFFF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kumimoji="1" lang="ja-JP" altLang="en-US" sz="1400" dirty="0">
                <a:solidFill>
                  <a:schemeClr val="tx1"/>
                </a:solidFill>
              </a:rPr>
              <a:t>妹の学校行事にも行けない日々</a:t>
            </a:r>
            <a:endParaRPr kumimoji="1" lang="en-US" altLang="ja-JP" sz="1400" dirty="0">
              <a:solidFill>
                <a:schemeClr val="tx1"/>
              </a:solidFill>
            </a:endParaRPr>
          </a:p>
          <a:p>
            <a:r>
              <a:rPr kumimoji="1" lang="ja-JP" altLang="en-US" sz="1400" dirty="0">
                <a:solidFill>
                  <a:schemeClr val="tx1"/>
                </a:solidFill>
              </a:rPr>
              <a:t>妹の出産にも里帰りもさせてあげれない⇒</a:t>
            </a:r>
            <a:r>
              <a:rPr kumimoji="1" lang="ja-JP" altLang="en-US" sz="1400" dirty="0">
                <a:solidFill>
                  <a:srgbClr val="FF0000"/>
                </a:solidFill>
              </a:rPr>
              <a:t>兄弟姉妹も我慢</a:t>
            </a:r>
            <a:endParaRPr kumimoji="1" lang="en-US" altLang="ja-JP" sz="1400" dirty="0">
              <a:solidFill>
                <a:srgbClr val="FF0000"/>
              </a:solidFill>
            </a:endParaRPr>
          </a:p>
        </p:txBody>
      </p:sp>
    </p:spTree>
    <p:extLst>
      <p:ext uri="{BB962C8B-B14F-4D97-AF65-F5344CB8AC3E}">
        <p14:creationId xmlns:p14="http://schemas.microsoft.com/office/powerpoint/2010/main" val="211951886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789CFDF-B994-C2D9-F08F-BB05E4182F45}"/>
            </a:ext>
          </a:extLst>
        </p:cNvPr>
        <p:cNvGrpSpPr/>
        <p:nvPr/>
      </p:nvGrpSpPr>
      <p:grpSpPr>
        <a:xfrm>
          <a:off x="0" y="0"/>
          <a:ext cx="0" cy="0"/>
          <a:chOff x="0" y="0"/>
          <a:chExt cx="0" cy="0"/>
        </a:xfrm>
      </p:grpSpPr>
      <p:sp>
        <p:nvSpPr>
          <p:cNvPr id="11" name="テキスト ボックス 10">
            <a:extLst>
              <a:ext uri="{FF2B5EF4-FFF2-40B4-BE49-F238E27FC236}">
                <a16:creationId xmlns:a16="http://schemas.microsoft.com/office/drawing/2014/main" id="{66627198-9CD8-2AEC-FBB9-12633EA13D06}"/>
              </a:ext>
            </a:extLst>
          </p:cNvPr>
          <p:cNvSpPr txBox="1"/>
          <p:nvPr/>
        </p:nvSpPr>
        <p:spPr>
          <a:xfrm>
            <a:off x="260972" y="96935"/>
            <a:ext cx="8622056" cy="1077218"/>
          </a:xfrm>
          <a:prstGeom prst="rect">
            <a:avLst/>
          </a:prstGeom>
          <a:solidFill>
            <a:srgbClr val="FFCCFF"/>
          </a:solidFill>
        </p:spPr>
        <p:txBody>
          <a:bodyPr wrap="square">
            <a:spAutoFit/>
          </a:bodyPr>
          <a:lstStyle/>
          <a:p>
            <a:r>
              <a:rPr kumimoji="1" lang="ja-JP" altLang="en-US" sz="3200" b="1" dirty="0"/>
              <a:t>たくさんの抱えきれない思いが</a:t>
            </a:r>
            <a:endParaRPr kumimoji="1" lang="en-US" altLang="ja-JP" sz="3200" b="1" dirty="0"/>
          </a:p>
          <a:p>
            <a:r>
              <a:rPr kumimoji="1" lang="ja-JP" altLang="en-US" sz="3200" b="1" dirty="0"/>
              <a:t>　　　　　　　子ども（本人）にもあるはず</a:t>
            </a:r>
            <a:endParaRPr kumimoji="1" lang="en-US" altLang="ja-JP" sz="2000" b="1" dirty="0"/>
          </a:p>
        </p:txBody>
      </p:sp>
      <p:sp>
        <p:nvSpPr>
          <p:cNvPr id="12" name="矢印: ストライプ 11">
            <a:extLst>
              <a:ext uri="{FF2B5EF4-FFF2-40B4-BE49-F238E27FC236}">
                <a16:creationId xmlns:a16="http://schemas.microsoft.com/office/drawing/2014/main" id="{56F58D3F-0340-565F-099F-71DAA829DB48}"/>
              </a:ext>
            </a:extLst>
          </p:cNvPr>
          <p:cNvSpPr/>
          <p:nvPr/>
        </p:nvSpPr>
        <p:spPr>
          <a:xfrm>
            <a:off x="867570" y="5513270"/>
            <a:ext cx="647272" cy="434403"/>
          </a:xfrm>
          <a:prstGeom prst="stripedRightArrow">
            <a:avLst/>
          </a:prstGeom>
          <a:solidFill>
            <a:srgbClr val="FFFF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テキスト ボックス 12">
            <a:extLst>
              <a:ext uri="{FF2B5EF4-FFF2-40B4-BE49-F238E27FC236}">
                <a16:creationId xmlns:a16="http://schemas.microsoft.com/office/drawing/2014/main" id="{929976AE-BA35-192A-8BCF-5BCF63941B54}"/>
              </a:ext>
            </a:extLst>
          </p:cNvPr>
          <p:cNvSpPr txBox="1"/>
          <p:nvPr/>
        </p:nvSpPr>
        <p:spPr>
          <a:xfrm>
            <a:off x="696074" y="2144875"/>
            <a:ext cx="7751852" cy="3108543"/>
          </a:xfrm>
          <a:prstGeom prst="rect">
            <a:avLst/>
          </a:prstGeom>
          <a:solidFill>
            <a:srgbClr val="FFFFCC"/>
          </a:solidFill>
          <a:ln>
            <a:solidFill>
              <a:schemeClr val="tx1"/>
            </a:solidFill>
          </a:ln>
        </p:spPr>
        <p:txBody>
          <a:bodyPr wrap="square">
            <a:spAutoFit/>
          </a:bodyPr>
          <a:lstStyle/>
          <a:p>
            <a:r>
              <a:rPr kumimoji="1" lang="ja-JP" altLang="en-US" sz="2800" b="1" dirty="0"/>
              <a:t>・お母さんそんなに悩まないで・・・</a:t>
            </a:r>
            <a:endParaRPr kumimoji="1" lang="en-US" altLang="ja-JP" sz="2800" b="1" dirty="0"/>
          </a:p>
          <a:p>
            <a:endParaRPr kumimoji="1" lang="en-US" altLang="ja-JP" sz="2800" b="1" dirty="0"/>
          </a:p>
          <a:p>
            <a:r>
              <a:rPr kumimoji="1" lang="ja-JP" altLang="en-US" sz="2800" b="1" dirty="0"/>
              <a:t>・私だってお母さんを楽にしてあげたい・・</a:t>
            </a:r>
            <a:endParaRPr kumimoji="1" lang="en-US" altLang="ja-JP" sz="2800" b="1" dirty="0"/>
          </a:p>
          <a:p>
            <a:r>
              <a:rPr kumimoji="1" lang="ja-JP" altLang="en-US" sz="2800" b="1" dirty="0"/>
              <a:t>・私だって自分の時間が欲しい・・・</a:t>
            </a:r>
            <a:endParaRPr kumimoji="1" lang="en-US" altLang="ja-JP" sz="2800" b="1" dirty="0"/>
          </a:p>
          <a:p>
            <a:r>
              <a:rPr kumimoji="1" lang="ja-JP" altLang="en-US" sz="2800" b="1" dirty="0"/>
              <a:t>・私だって自由に音楽が聴きたい・・・</a:t>
            </a:r>
            <a:endParaRPr kumimoji="1" lang="en-US" altLang="ja-JP" sz="2800" b="1" dirty="0"/>
          </a:p>
          <a:p>
            <a:r>
              <a:rPr kumimoji="1" lang="ja-JP" altLang="en-US" sz="2800" b="1" dirty="0"/>
              <a:t>・私だって楽しい活動がしたい・・</a:t>
            </a:r>
            <a:endParaRPr kumimoji="1" lang="en-US" altLang="ja-JP" sz="2800" b="1" dirty="0"/>
          </a:p>
          <a:p>
            <a:r>
              <a:rPr kumimoji="1" lang="ja-JP" altLang="en-US" sz="2800" b="1" dirty="0"/>
              <a:t>・私だってこんな暮らしがしてみたい・・</a:t>
            </a:r>
            <a:endParaRPr kumimoji="1" lang="en-US" altLang="ja-JP" sz="2800" b="1" dirty="0"/>
          </a:p>
        </p:txBody>
      </p:sp>
      <p:sp>
        <p:nvSpPr>
          <p:cNvPr id="2" name="テキスト ボックス 1">
            <a:extLst>
              <a:ext uri="{FF2B5EF4-FFF2-40B4-BE49-F238E27FC236}">
                <a16:creationId xmlns:a16="http://schemas.microsoft.com/office/drawing/2014/main" id="{35971CAE-ADF9-29DF-B84D-5245A673C10E}"/>
              </a:ext>
            </a:extLst>
          </p:cNvPr>
          <p:cNvSpPr txBox="1"/>
          <p:nvPr/>
        </p:nvSpPr>
        <p:spPr>
          <a:xfrm>
            <a:off x="345787" y="1744765"/>
            <a:ext cx="4313570" cy="400110"/>
          </a:xfrm>
          <a:prstGeom prst="rect">
            <a:avLst/>
          </a:prstGeom>
          <a:noFill/>
        </p:spPr>
        <p:txBody>
          <a:bodyPr wrap="square">
            <a:spAutoFit/>
          </a:bodyPr>
          <a:lstStyle/>
          <a:p>
            <a:r>
              <a:rPr kumimoji="1" lang="en-US" altLang="ja-JP" sz="2000" b="1" dirty="0"/>
              <a:t>【</a:t>
            </a:r>
            <a:r>
              <a:rPr kumimoji="1" lang="ja-JP" altLang="en-US" sz="2000" b="1" dirty="0"/>
              <a:t>浦野晃一さんの心の声？？</a:t>
            </a:r>
            <a:r>
              <a:rPr kumimoji="1" lang="en-US" altLang="ja-JP" sz="2000" b="1" dirty="0"/>
              <a:t>】</a:t>
            </a:r>
          </a:p>
        </p:txBody>
      </p:sp>
      <p:sp>
        <p:nvSpPr>
          <p:cNvPr id="3" name="テキスト ボックス 2">
            <a:extLst>
              <a:ext uri="{FF2B5EF4-FFF2-40B4-BE49-F238E27FC236}">
                <a16:creationId xmlns:a16="http://schemas.microsoft.com/office/drawing/2014/main" id="{BBFA4DC1-573B-FF55-054D-6D7A3CD12227}"/>
              </a:ext>
            </a:extLst>
          </p:cNvPr>
          <p:cNvSpPr txBox="1"/>
          <p:nvPr/>
        </p:nvSpPr>
        <p:spPr>
          <a:xfrm>
            <a:off x="1729055" y="5376528"/>
            <a:ext cx="6135013" cy="707886"/>
          </a:xfrm>
          <a:prstGeom prst="rect">
            <a:avLst/>
          </a:prstGeom>
          <a:noFill/>
        </p:spPr>
        <p:txBody>
          <a:bodyPr wrap="none" rtlCol="0">
            <a:spAutoFit/>
          </a:bodyPr>
          <a:lstStyle/>
          <a:p>
            <a:r>
              <a:rPr kumimoji="1" lang="ja-JP" altLang="en-US" sz="2400" b="1" dirty="0"/>
              <a:t>きっと誰もが自分の</a:t>
            </a:r>
            <a:r>
              <a:rPr kumimoji="1" lang="ja-JP" altLang="en-US" sz="4000" b="1" dirty="0">
                <a:solidFill>
                  <a:srgbClr val="FF0000"/>
                </a:solidFill>
              </a:rPr>
              <a:t>幸せ</a:t>
            </a:r>
            <a:r>
              <a:rPr kumimoji="1" lang="ja-JP" altLang="en-US" sz="2400" b="1" dirty="0"/>
              <a:t>を目指している</a:t>
            </a:r>
          </a:p>
        </p:txBody>
      </p:sp>
      <p:sp>
        <p:nvSpPr>
          <p:cNvPr id="4" name="スライド番号プレースホルダー 3">
            <a:extLst>
              <a:ext uri="{FF2B5EF4-FFF2-40B4-BE49-F238E27FC236}">
                <a16:creationId xmlns:a16="http://schemas.microsoft.com/office/drawing/2014/main" id="{91DAFA48-B97B-2F47-EC4A-476710FF7F32}"/>
              </a:ext>
            </a:extLst>
          </p:cNvPr>
          <p:cNvSpPr txBox="1">
            <a:spLocks noChangeArrowheads="1"/>
          </p:cNvSpPr>
          <p:nvPr/>
        </p:nvSpPr>
        <p:spPr>
          <a:xfrm>
            <a:off x="8652401" y="6383248"/>
            <a:ext cx="490538" cy="4572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lstStyle>
            <a:defPPr>
              <a:defRPr lang="en-US"/>
            </a:defPPr>
            <a:lvl1pPr marL="0" algn="ctr" defTabSz="457200" rtl="0" eaLnBrk="1" latinLnBrk="0" hangingPunct="1">
              <a:spcBef>
                <a:spcPct val="20000"/>
              </a:spcBef>
              <a:buClr>
                <a:schemeClr val="bg2"/>
              </a:buClr>
              <a:buSzPct val="75000"/>
              <a:buFont typeface="Wingdings" panose="05000000000000000000" pitchFamily="2" charset="2"/>
              <a:buChar char="n"/>
              <a:defRPr kumimoji="1" sz="3200" kern="1200">
                <a:solidFill>
                  <a:schemeClr val="tx1"/>
                </a:solidFill>
                <a:latin typeface="Arial" panose="020B0604020202020204" pitchFamily="34" charset="0"/>
                <a:ea typeface="ＭＳ Ｐゴシック" panose="020B0600070205080204" pitchFamily="50" charset="-128"/>
                <a:cs typeface="+mn-cs"/>
              </a:defRPr>
            </a:lvl1pPr>
            <a:lvl2pPr marL="742950" indent="-285750" algn="l" defTabSz="457200" rtl="0" eaLnBrk="1" latinLnBrk="0" hangingPunct="1">
              <a:spcBef>
                <a:spcPct val="20000"/>
              </a:spcBef>
              <a:buClr>
                <a:schemeClr val="accent2"/>
              </a:buClr>
              <a:buSzPct val="80000"/>
              <a:buFont typeface="Wingdings" panose="05000000000000000000" pitchFamily="2" charset="2"/>
              <a:buChar char="¨"/>
              <a:defRPr kumimoji="1" sz="2800" kern="1200">
                <a:solidFill>
                  <a:schemeClr val="tx1"/>
                </a:solidFill>
                <a:latin typeface="Arial" panose="020B0604020202020204" pitchFamily="34" charset="0"/>
                <a:ea typeface="ＭＳ Ｐゴシック" panose="020B0600070205080204" pitchFamily="50" charset="-128"/>
                <a:cs typeface="+mn-cs"/>
              </a:defRPr>
            </a:lvl2pPr>
            <a:lvl3pPr marL="1143000" indent="-228600" algn="l" defTabSz="457200" rtl="0" eaLnBrk="1" latinLnBrk="0" hangingPunct="1">
              <a:spcBef>
                <a:spcPct val="20000"/>
              </a:spcBef>
              <a:buClr>
                <a:schemeClr val="bg2"/>
              </a:buClr>
              <a:buSzPct val="65000"/>
              <a:buFont typeface="Wingdings" panose="05000000000000000000" pitchFamily="2" charset="2"/>
              <a:buChar char="n"/>
              <a:defRPr kumimoji="1" sz="2400" kern="1200">
                <a:solidFill>
                  <a:schemeClr val="tx1"/>
                </a:solidFill>
                <a:latin typeface="Arial" panose="020B0604020202020204" pitchFamily="34" charset="0"/>
                <a:ea typeface="ＭＳ Ｐゴシック" panose="020B0600070205080204" pitchFamily="50" charset="-128"/>
                <a:cs typeface="+mn-cs"/>
              </a:defRPr>
            </a:lvl3pPr>
            <a:lvl4pPr marL="1600200" indent="-228600" algn="l" defTabSz="457200" rtl="0" eaLnBrk="1" latinLnBrk="0" hangingPunct="1">
              <a:spcBef>
                <a:spcPct val="20000"/>
              </a:spcBef>
              <a:buClr>
                <a:schemeClr val="accent2"/>
              </a:buClr>
              <a:buSzPct val="70000"/>
              <a:buFont typeface="Wingdings" panose="05000000000000000000" pitchFamily="2" charset="2"/>
              <a:buChar char="¨"/>
              <a:defRPr kumimoji="1" sz="2000" kern="1200">
                <a:solidFill>
                  <a:schemeClr val="tx1"/>
                </a:solidFill>
                <a:latin typeface="Arial" panose="020B0604020202020204" pitchFamily="34" charset="0"/>
                <a:ea typeface="ＭＳ Ｐゴシック" panose="020B0600070205080204" pitchFamily="50" charset="-128"/>
                <a:cs typeface="+mn-cs"/>
              </a:defRPr>
            </a:lvl4pPr>
            <a:lvl5pPr marL="2057400" indent="-228600" algn="l" defTabSz="457200" rtl="0" eaLnBrk="1" latinLnBrk="0" hangingPunct="1">
              <a:spcBef>
                <a:spcPct val="20000"/>
              </a:spcBef>
              <a:buClr>
                <a:schemeClr val="bg2"/>
              </a:buClr>
              <a:buFont typeface="Wingdings" panose="05000000000000000000" pitchFamily="2" charset="2"/>
              <a:buChar char="§"/>
              <a:defRPr kumimoji="1" sz="2000" kern="1200">
                <a:solidFill>
                  <a:schemeClr val="tx1"/>
                </a:solidFill>
                <a:latin typeface="Arial" panose="020B0604020202020204" pitchFamily="34" charset="0"/>
                <a:ea typeface="ＭＳ Ｐゴシック" panose="020B0600070205080204" pitchFamily="50" charset="-128"/>
                <a:cs typeface="+mn-cs"/>
              </a:defRPr>
            </a:lvl5pPr>
            <a:lvl6pPr marL="2514600" indent="-228600" algn="l" defTabSz="457200" rtl="0" eaLnBrk="0" fontAlgn="base" latinLnBrk="0" hangingPunct="0">
              <a:spcBef>
                <a:spcPct val="20000"/>
              </a:spcBef>
              <a:spcAft>
                <a:spcPct val="0"/>
              </a:spcAft>
              <a:buClr>
                <a:schemeClr val="bg2"/>
              </a:buClr>
              <a:buFont typeface="Wingdings" panose="05000000000000000000" pitchFamily="2" charset="2"/>
              <a:buChar char="§"/>
              <a:defRPr kumimoji="1" sz="2000" kern="1200">
                <a:solidFill>
                  <a:schemeClr val="tx1"/>
                </a:solidFill>
                <a:latin typeface="Arial" panose="020B0604020202020204" pitchFamily="34" charset="0"/>
                <a:ea typeface="ＭＳ Ｐゴシック" panose="020B0600070205080204" pitchFamily="50" charset="-128"/>
                <a:cs typeface="+mn-cs"/>
              </a:defRPr>
            </a:lvl6pPr>
            <a:lvl7pPr marL="2971800" indent="-228600" algn="l" defTabSz="457200" rtl="0" eaLnBrk="0" fontAlgn="base" latinLnBrk="0" hangingPunct="0">
              <a:spcBef>
                <a:spcPct val="20000"/>
              </a:spcBef>
              <a:spcAft>
                <a:spcPct val="0"/>
              </a:spcAft>
              <a:buClr>
                <a:schemeClr val="bg2"/>
              </a:buClr>
              <a:buFont typeface="Wingdings" panose="05000000000000000000" pitchFamily="2" charset="2"/>
              <a:buChar char="§"/>
              <a:defRPr kumimoji="1" sz="2000" kern="1200">
                <a:solidFill>
                  <a:schemeClr val="tx1"/>
                </a:solidFill>
                <a:latin typeface="Arial" panose="020B0604020202020204" pitchFamily="34" charset="0"/>
                <a:ea typeface="ＭＳ Ｐゴシック" panose="020B0600070205080204" pitchFamily="50" charset="-128"/>
                <a:cs typeface="+mn-cs"/>
              </a:defRPr>
            </a:lvl7pPr>
            <a:lvl8pPr marL="3429000" indent="-228600" algn="l" defTabSz="457200" rtl="0" eaLnBrk="0" fontAlgn="base" latinLnBrk="0" hangingPunct="0">
              <a:spcBef>
                <a:spcPct val="20000"/>
              </a:spcBef>
              <a:spcAft>
                <a:spcPct val="0"/>
              </a:spcAft>
              <a:buClr>
                <a:schemeClr val="bg2"/>
              </a:buClr>
              <a:buFont typeface="Wingdings" panose="05000000000000000000" pitchFamily="2" charset="2"/>
              <a:buChar char="§"/>
              <a:defRPr kumimoji="1" sz="2000" kern="1200">
                <a:solidFill>
                  <a:schemeClr val="tx1"/>
                </a:solidFill>
                <a:latin typeface="Arial" panose="020B0604020202020204" pitchFamily="34" charset="0"/>
                <a:ea typeface="ＭＳ Ｐゴシック" panose="020B0600070205080204" pitchFamily="50" charset="-128"/>
                <a:cs typeface="+mn-cs"/>
              </a:defRPr>
            </a:lvl8pPr>
            <a:lvl9pPr marL="3886200" indent="-228600" algn="l" defTabSz="457200" rtl="0" eaLnBrk="0" fontAlgn="base" latinLnBrk="0" hangingPunct="0">
              <a:spcBef>
                <a:spcPct val="20000"/>
              </a:spcBef>
              <a:spcAft>
                <a:spcPct val="0"/>
              </a:spcAft>
              <a:buClr>
                <a:schemeClr val="bg2"/>
              </a:buClr>
              <a:buFont typeface="Wingdings" panose="05000000000000000000" pitchFamily="2" charset="2"/>
              <a:buChar char="§"/>
              <a:defRPr kumimoji="1" sz="2000" kern="1200">
                <a:solidFill>
                  <a:schemeClr val="tx1"/>
                </a:solidFill>
                <a:latin typeface="Arial" panose="020B0604020202020204" pitchFamily="34" charset="0"/>
                <a:ea typeface="ＭＳ Ｐゴシック" panose="020B0600070205080204" pitchFamily="50" charset="-128"/>
                <a:cs typeface="+mn-cs"/>
              </a:defRPr>
            </a:lvl9pPr>
          </a:lstStyle>
          <a:p>
            <a:pPr>
              <a:spcBef>
                <a:spcPct val="0"/>
              </a:spcBef>
              <a:buClrTx/>
              <a:buSzTx/>
              <a:buFontTx/>
              <a:buNone/>
            </a:pPr>
            <a:fld id="{60543E0F-84F2-49EC-92F3-2E21246A461F}" type="slidenum">
              <a:rPr kumimoji="0" lang="en-US" altLang="ja-JP" sz="1200" smtClean="0">
                <a:solidFill>
                  <a:srgbClr val="000000"/>
                </a:solidFill>
                <a:latin typeface="Arial Black" panose="020B0A04020102020204" pitchFamily="34" charset="0"/>
              </a:rPr>
              <a:pPr>
                <a:spcBef>
                  <a:spcPct val="0"/>
                </a:spcBef>
                <a:buClrTx/>
                <a:buSzTx/>
                <a:buFontTx/>
                <a:buNone/>
              </a:pPr>
              <a:t>11</a:t>
            </a:fld>
            <a:endParaRPr kumimoji="0" lang="en-US" altLang="ja-JP" sz="1200" dirty="0">
              <a:solidFill>
                <a:srgbClr val="000000"/>
              </a:solidFill>
              <a:latin typeface="Arial Black" panose="020B0A04020102020204" pitchFamily="34" charset="0"/>
            </a:endParaRPr>
          </a:p>
        </p:txBody>
      </p:sp>
      <p:sp>
        <p:nvSpPr>
          <p:cNvPr id="5" name="吹き出し: 角を丸めた四角形 4">
            <a:extLst>
              <a:ext uri="{FF2B5EF4-FFF2-40B4-BE49-F238E27FC236}">
                <a16:creationId xmlns:a16="http://schemas.microsoft.com/office/drawing/2014/main" id="{665091BA-622A-D409-6BF4-0E0C7B9B9794}"/>
              </a:ext>
            </a:extLst>
          </p:cNvPr>
          <p:cNvSpPr/>
          <p:nvPr/>
        </p:nvSpPr>
        <p:spPr>
          <a:xfrm>
            <a:off x="4179041" y="1320633"/>
            <a:ext cx="4764947" cy="597999"/>
          </a:xfrm>
          <a:prstGeom prst="wedgeRoundRectCallout">
            <a:avLst>
              <a:gd name="adj1" fmla="val -56793"/>
              <a:gd name="adj2" fmla="val 40605"/>
              <a:gd name="adj3" fmla="val 16667"/>
            </a:avLst>
          </a:prstGeom>
          <a:solidFill>
            <a:srgbClr val="FFFF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kumimoji="1" lang="ja-JP" altLang="en-US" sz="1600" b="1" dirty="0">
                <a:solidFill>
                  <a:schemeClr val="tx1"/>
                </a:solidFill>
              </a:rPr>
              <a:t>相談支援支援専門員</a:t>
            </a:r>
            <a:endParaRPr kumimoji="1" lang="en-US" altLang="ja-JP" sz="1600" b="1" dirty="0">
              <a:solidFill>
                <a:schemeClr val="tx1"/>
              </a:solidFill>
            </a:endParaRPr>
          </a:p>
          <a:p>
            <a:r>
              <a:rPr kumimoji="1" lang="ja-JP" altLang="en-US" sz="1600" b="1" dirty="0">
                <a:solidFill>
                  <a:schemeClr val="tx1"/>
                </a:solidFill>
              </a:rPr>
              <a:t>　　　</a:t>
            </a:r>
            <a:r>
              <a:rPr kumimoji="1" lang="ja-JP" altLang="en-US" b="1" dirty="0">
                <a:solidFill>
                  <a:schemeClr val="tx1"/>
                </a:solidFill>
              </a:rPr>
              <a:t>＝</a:t>
            </a:r>
            <a:r>
              <a:rPr kumimoji="1" lang="ja-JP" altLang="en-US" sz="1600" b="1" dirty="0">
                <a:solidFill>
                  <a:schemeClr val="tx1"/>
                </a:solidFill>
              </a:rPr>
              <a:t>本人中心の意思決定支援の専門員である</a:t>
            </a:r>
          </a:p>
        </p:txBody>
      </p:sp>
      <p:sp>
        <p:nvSpPr>
          <p:cNvPr id="7" name="テキスト ボックス 6">
            <a:extLst>
              <a:ext uri="{FF2B5EF4-FFF2-40B4-BE49-F238E27FC236}">
                <a16:creationId xmlns:a16="http://schemas.microsoft.com/office/drawing/2014/main" id="{A45B097C-8CEC-C4CA-9557-D415FE95A47D}"/>
              </a:ext>
            </a:extLst>
          </p:cNvPr>
          <p:cNvSpPr txBox="1"/>
          <p:nvPr/>
        </p:nvSpPr>
        <p:spPr>
          <a:xfrm>
            <a:off x="435924" y="6207524"/>
            <a:ext cx="8446865" cy="461665"/>
          </a:xfrm>
          <a:prstGeom prst="rect">
            <a:avLst/>
          </a:prstGeom>
          <a:noFill/>
        </p:spPr>
        <p:txBody>
          <a:bodyPr wrap="square">
            <a:spAutoFit/>
          </a:bodyPr>
          <a:lstStyle/>
          <a:p>
            <a:r>
              <a:rPr kumimoji="1" lang="ja-JP" altLang="en-US" sz="2400" b="1" dirty="0"/>
              <a:t>福祉に携わる私たちの仕事（職種）は希望に溢れてます💛</a:t>
            </a:r>
            <a:endParaRPr lang="ja-JP" altLang="en-US" sz="2400" dirty="0"/>
          </a:p>
        </p:txBody>
      </p:sp>
    </p:spTree>
    <p:extLst>
      <p:ext uri="{BB962C8B-B14F-4D97-AF65-F5344CB8AC3E}">
        <p14:creationId xmlns:p14="http://schemas.microsoft.com/office/powerpoint/2010/main" val="105725553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3E46E7B-61D9-84A4-6DCA-A1949FED5613}"/>
            </a:ext>
          </a:extLst>
        </p:cNvPr>
        <p:cNvGrpSpPr/>
        <p:nvPr/>
      </p:nvGrpSpPr>
      <p:grpSpPr>
        <a:xfrm>
          <a:off x="0" y="0"/>
          <a:ext cx="0" cy="0"/>
          <a:chOff x="0" y="0"/>
          <a:chExt cx="0" cy="0"/>
        </a:xfrm>
      </p:grpSpPr>
      <p:sp>
        <p:nvSpPr>
          <p:cNvPr id="17" name="正方形/長方形 16">
            <a:extLst>
              <a:ext uri="{FF2B5EF4-FFF2-40B4-BE49-F238E27FC236}">
                <a16:creationId xmlns:a16="http://schemas.microsoft.com/office/drawing/2014/main" id="{2ADD607D-9324-672C-F6A3-CC9B27A9250C}"/>
              </a:ext>
            </a:extLst>
          </p:cNvPr>
          <p:cNvSpPr/>
          <p:nvPr/>
        </p:nvSpPr>
        <p:spPr>
          <a:xfrm>
            <a:off x="2638592" y="2490200"/>
            <a:ext cx="6169844" cy="865397"/>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defTabSz="844083">
              <a:lnSpc>
                <a:spcPct val="150000"/>
              </a:lnSpc>
              <a:buClr>
                <a:srgbClr val="FF3F80"/>
              </a:buClr>
            </a:pPr>
            <a:r>
              <a:rPr kumimoji="1" lang="ja-JP" altLang="en-US" sz="1662" b="1" dirty="0">
                <a:solidFill>
                  <a:srgbClr val="464E70">
                    <a:lumMod val="50000"/>
                  </a:srgbClr>
                </a:solidFill>
                <a:latin typeface="BIZ UDPGothic" panose="020B0400000000000000" pitchFamily="34" charset="-128"/>
                <a:ea typeface="BIZ UDPGothic" panose="020B0400000000000000" pitchFamily="34" charset="-128"/>
              </a:rPr>
              <a:t>みんなで語ろう①　動画を見ての感想</a:t>
            </a:r>
            <a:endParaRPr kumimoji="1" lang="en-US" altLang="ja-JP" sz="1662" b="1" dirty="0">
              <a:solidFill>
                <a:srgbClr val="464E70">
                  <a:lumMod val="50000"/>
                </a:srgbClr>
              </a:solidFill>
              <a:latin typeface="BIZ UDPGothic" panose="020B0400000000000000" pitchFamily="34" charset="-128"/>
              <a:ea typeface="BIZ UDPGothic" panose="020B0400000000000000" pitchFamily="34" charset="-128"/>
            </a:endParaRPr>
          </a:p>
        </p:txBody>
      </p:sp>
      <p:sp>
        <p:nvSpPr>
          <p:cNvPr id="5" name="正方形/長方形 4">
            <a:extLst>
              <a:ext uri="{FF2B5EF4-FFF2-40B4-BE49-F238E27FC236}">
                <a16:creationId xmlns:a16="http://schemas.microsoft.com/office/drawing/2014/main" id="{06A0FD93-4B0E-37D5-7273-9713F1F08061}"/>
              </a:ext>
            </a:extLst>
          </p:cNvPr>
          <p:cNvSpPr/>
          <p:nvPr/>
        </p:nvSpPr>
        <p:spPr>
          <a:xfrm>
            <a:off x="317445" y="1777558"/>
            <a:ext cx="809256" cy="374252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pPr algn="ctr" defTabSz="844083"/>
            <a:r>
              <a:rPr kumimoji="1" lang="ja-JP" altLang="en-US" sz="2000" dirty="0">
                <a:solidFill>
                  <a:srgbClr val="FFFFFF"/>
                </a:solidFill>
                <a:latin typeface="BIZ UDPGothic" panose="020B0400000000000000" pitchFamily="34" charset="-128"/>
                <a:ea typeface="BIZ UDPGothic" panose="020B0400000000000000" pitchFamily="34" charset="-128"/>
              </a:rPr>
              <a:t>グループワーク</a:t>
            </a:r>
          </a:p>
        </p:txBody>
      </p:sp>
      <p:sp>
        <p:nvSpPr>
          <p:cNvPr id="8" name="正方形/長方形 7">
            <a:extLst>
              <a:ext uri="{FF2B5EF4-FFF2-40B4-BE49-F238E27FC236}">
                <a16:creationId xmlns:a16="http://schemas.microsoft.com/office/drawing/2014/main" id="{4C31D247-44EF-33DC-AE93-1E5654AB86F9}"/>
              </a:ext>
            </a:extLst>
          </p:cNvPr>
          <p:cNvSpPr/>
          <p:nvPr/>
        </p:nvSpPr>
        <p:spPr>
          <a:xfrm>
            <a:off x="2638592" y="1776987"/>
            <a:ext cx="6169845" cy="625755"/>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defTabSz="844083">
              <a:lnSpc>
                <a:spcPct val="150000"/>
              </a:lnSpc>
              <a:buClr>
                <a:srgbClr val="FF3F80"/>
              </a:buClr>
            </a:pPr>
            <a:r>
              <a:rPr kumimoji="1" lang="ja-JP" altLang="en-US" sz="1662" b="1" dirty="0">
                <a:solidFill>
                  <a:srgbClr val="464E70">
                    <a:lumMod val="50000"/>
                  </a:srgbClr>
                </a:solidFill>
                <a:latin typeface="BIZ UDPGothic" panose="020B0400000000000000" pitchFamily="34" charset="-128"/>
                <a:ea typeface="BIZ UDPGothic" panose="020B0400000000000000" pitchFamily="34" charset="-128"/>
              </a:rPr>
              <a:t>自己紹介</a:t>
            </a:r>
            <a:endParaRPr kumimoji="1" lang="en-US" altLang="ja-JP" sz="1662" b="1" dirty="0">
              <a:solidFill>
                <a:srgbClr val="464E70">
                  <a:lumMod val="50000"/>
                </a:srgbClr>
              </a:solidFill>
              <a:latin typeface="BIZ UDPGothic" panose="020B0400000000000000" pitchFamily="34" charset="-128"/>
              <a:ea typeface="BIZ UDPGothic" panose="020B0400000000000000" pitchFamily="34" charset="-128"/>
            </a:endParaRPr>
          </a:p>
        </p:txBody>
      </p:sp>
      <p:sp>
        <p:nvSpPr>
          <p:cNvPr id="15" name="正方形/長方形 14">
            <a:extLst>
              <a:ext uri="{FF2B5EF4-FFF2-40B4-BE49-F238E27FC236}">
                <a16:creationId xmlns:a16="http://schemas.microsoft.com/office/drawing/2014/main" id="{25FFDD39-1B98-A0E2-83D6-5D211AD56416}"/>
              </a:ext>
            </a:extLst>
          </p:cNvPr>
          <p:cNvSpPr/>
          <p:nvPr/>
        </p:nvSpPr>
        <p:spPr>
          <a:xfrm>
            <a:off x="1944131" y="1776987"/>
            <a:ext cx="603876" cy="646441"/>
          </a:xfrm>
          <a:prstGeom prst="rect">
            <a:avLst/>
          </a:prstGeom>
          <a:solidFill>
            <a:schemeClr val="accent1">
              <a:lumMod val="20000"/>
              <a:lumOff val="80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p>
            <a:pPr algn="ctr" defTabSz="844083"/>
            <a:r>
              <a:rPr kumimoji="1" lang="ja-JP" altLang="en-US" sz="2215" dirty="0">
                <a:solidFill>
                  <a:srgbClr val="02A8F3">
                    <a:lumMod val="50000"/>
                  </a:srgbClr>
                </a:solidFill>
                <a:latin typeface="BIZ UDPGothic" panose="020B0400000000000000" pitchFamily="34" charset="-128"/>
                <a:ea typeface="BIZ UDPGothic" panose="020B0400000000000000" pitchFamily="34" charset="-128"/>
              </a:rPr>
              <a:t>８</a:t>
            </a:r>
            <a:endParaRPr kumimoji="1" lang="en-US" altLang="ja-JP" sz="2215" dirty="0">
              <a:solidFill>
                <a:srgbClr val="02A8F3">
                  <a:lumMod val="50000"/>
                </a:srgbClr>
              </a:solidFill>
              <a:latin typeface="BIZ UDPGothic" panose="020B0400000000000000" pitchFamily="34" charset="-128"/>
              <a:ea typeface="BIZ UDPGothic" panose="020B0400000000000000" pitchFamily="34" charset="-128"/>
            </a:endParaRPr>
          </a:p>
          <a:p>
            <a:pPr algn="ctr" defTabSz="844083"/>
            <a:r>
              <a:rPr kumimoji="1" lang="ja-JP" altLang="en-US" sz="1015" dirty="0">
                <a:solidFill>
                  <a:srgbClr val="02A8F3">
                    <a:lumMod val="50000"/>
                  </a:srgbClr>
                </a:solidFill>
                <a:latin typeface="BIZ UDPGothic" panose="020B0400000000000000" pitchFamily="34" charset="-128"/>
                <a:ea typeface="BIZ UDPGothic" panose="020B0400000000000000" pitchFamily="34" charset="-128"/>
              </a:rPr>
              <a:t>分</a:t>
            </a:r>
            <a:endParaRPr kumimoji="1" lang="en-US" altLang="ja-JP" sz="2215" dirty="0">
              <a:solidFill>
                <a:srgbClr val="02A8F3">
                  <a:lumMod val="50000"/>
                </a:srgbClr>
              </a:solidFill>
              <a:latin typeface="BIZ UDPGothic" panose="020B0400000000000000" pitchFamily="34" charset="-128"/>
              <a:ea typeface="BIZ UDPGothic" panose="020B0400000000000000" pitchFamily="34" charset="-128"/>
            </a:endParaRPr>
          </a:p>
        </p:txBody>
      </p:sp>
      <p:sp>
        <p:nvSpPr>
          <p:cNvPr id="12" name="正方形/長方形 11">
            <a:extLst>
              <a:ext uri="{FF2B5EF4-FFF2-40B4-BE49-F238E27FC236}">
                <a16:creationId xmlns:a16="http://schemas.microsoft.com/office/drawing/2014/main" id="{9AEAA677-AE91-7B06-4D55-0566EF4B20E4}"/>
              </a:ext>
            </a:extLst>
          </p:cNvPr>
          <p:cNvSpPr/>
          <p:nvPr/>
        </p:nvSpPr>
        <p:spPr>
          <a:xfrm>
            <a:off x="1233478" y="1776987"/>
            <a:ext cx="611616" cy="3762170"/>
          </a:xfrm>
          <a:prstGeom prst="rect">
            <a:avLst/>
          </a:prstGeom>
          <a:solidFill>
            <a:schemeClr val="accent1">
              <a:lumMod val="20000"/>
              <a:lumOff val="80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p>
            <a:pPr algn="ctr" defTabSz="844083"/>
            <a:r>
              <a:rPr kumimoji="1" lang="ja-JP" altLang="en-US" sz="2215" dirty="0">
                <a:solidFill>
                  <a:srgbClr val="02A8F3">
                    <a:lumMod val="50000"/>
                  </a:srgbClr>
                </a:solidFill>
                <a:latin typeface="BIZ UDPGothic" panose="020B0400000000000000" pitchFamily="34" charset="-128"/>
                <a:ea typeface="BIZ UDPGothic" panose="020B0400000000000000" pitchFamily="34" charset="-128"/>
              </a:rPr>
              <a:t>４７</a:t>
            </a:r>
            <a:r>
              <a:rPr kumimoji="1" lang="ja-JP" altLang="en-US" sz="1015" dirty="0">
                <a:solidFill>
                  <a:srgbClr val="02A8F3">
                    <a:lumMod val="50000"/>
                  </a:srgbClr>
                </a:solidFill>
                <a:latin typeface="BIZ UDPGothic" panose="020B0400000000000000" pitchFamily="34" charset="-128"/>
                <a:ea typeface="BIZ UDPGothic" panose="020B0400000000000000" pitchFamily="34" charset="-128"/>
              </a:rPr>
              <a:t>分</a:t>
            </a:r>
            <a:endParaRPr kumimoji="1" lang="ja-JP" altLang="en-US" sz="2215" dirty="0">
              <a:solidFill>
                <a:srgbClr val="02A8F3">
                  <a:lumMod val="50000"/>
                </a:srgbClr>
              </a:solidFill>
              <a:latin typeface="BIZ UDPGothic" panose="020B0400000000000000" pitchFamily="34" charset="-128"/>
              <a:ea typeface="BIZ UDPGothic" panose="020B0400000000000000" pitchFamily="34" charset="-128"/>
            </a:endParaRPr>
          </a:p>
        </p:txBody>
      </p:sp>
      <p:sp>
        <p:nvSpPr>
          <p:cNvPr id="13" name="正方形/長方形 12">
            <a:extLst>
              <a:ext uri="{FF2B5EF4-FFF2-40B4-BE49-F238E27FC236}">
                <a16:creationId xmlns:a16="http://schemas.microsoft.com/office/drawing/2014/main" id="{1C905904-8DC3-F632-FD86-6F3901A15350}"/>
              </a:ext>
            </a:extLst>
          </p:cNvPr>
          <p:cNvSpPr/>
          <p:nvPr/>
        </p:nvSpPr>
        <p:spPr>
          <a:xfrm>
            <a:off x="1944131" y="2495510"/>
            <a:ext cx="611616" cy="865397"/>
          </a:xfrm>
          <a:prstGeom prst="rect">
            <a:avLst/>
          </a:prstGeom>
          <a:solidFill>
            <a:schemeClr val="accent1">
              <a:lumMod val="20000"/>
              <a:lumOff val="80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p>
            <a:pPr algn="ctr" defTabSz="844083"/>
            <a:r>
              <a:rPr kumimoji="1" lang="ja-JP" altLang="en-US" sz="2215" dirty="0">
                <a:solidFill>
                  <a:srgbClr val="02A8F3">
                    <a:lumMod val="50000"/>
                  </a:srgbClr>
                </a:solidFill>
                <a:latin typeface="BIZ UDPGothic" panose="020B0400000000000000" pitchFamily="34" charset="-128"/>
                <a:ea typeface="BIZ UDPGothic" panose="020B0400000000000000" pitchFamily="34" charset="-128"/>
              </a:rPr>
              <a:t>８</a:t>
            </a:r>
            <a:endParaRPr kumimoji="1" lang="en-US" altLang="ja-JP" sz="2215" dirty="0">
              <a:solidFill>
                <a:srgbClr val="02A8F3">
                  <a:lumMod val="50000"/>
                </a:srgbClr>
              </a:solidFill>
              <a:latin typeface="BIZ UDPGothic" panose="020B0400000000000000" pitchFamily="34" charset="-128"/>
              <a:ea typeface="BIZ UDPGothic" panose="020B0400000000000000" pitchFamily="34" charset="-128"/>
            </a:endParaRPr>
          </a:p>
          <a:p>
            <a:pPr algn="ctr" defTabSz="844083"/>
            <a:r>
              <a:rPr kumimoji="1" lang="ja-JP" altLang="en-US" sz="1015" dirty="0">
                <a:solidFill>
                  <a:srgbClr val="02A8F3">
                    <a:lumMod val="50000"/>
                  </a:srgbClr>
                </a:solidFill>
                <a:latin typeface="BIZ UDPGothic" panose="020B0400000000000000" pitchFamily="34" charset="-128"/>
                <a:ea typeface="BIZ UDPGothic" panose="020B0400000000000000" pitchFamily="34" charset="-128"/>
              </a:rPr>
              <a:t>分</a:t>
            </a:r>
            <a:endParaRPr kumimoji="1" lang="ja-JP" altLang="en-US" sz="2215" dirty="0">
              <a:solidFill>
                <a:srgbClr val="02A8F3">
                  <a:lumMod val="50000"/>
                </a:srgbClr>
              </a:solidFill>
              <a:latin typeface="BIZ UDPGothic" panose="020B0400000000000000" pitchFamily="34" charset="-128"/>
              <a:ea typeface="BIZ UDPGothic" panose="020B0400000000000000" pitchFamily="34" charset="-128"/>
            </a:endParaRPr>
          </a:p>
        </p:txBody>
      </p:sp>
      <p:sp>
        <p:nvSpPr>
          <p:cNvPr id="26" name="正方形/長方形 25">
            <a:extLst>
              <a:ext uri="{FF2B5EF4-FFF2-40B4-BE49-F238E27FC236}">
                <a16:creationId xmlns:a16="http://schemas.microsoft.com/office/drawing/2014/main" id="{19A27870-BAED-D657-E1BF-BBE45A464266}"/>
              </a:ext>
            </a:extLst>
          </p:cNvPr>
          <p:cNvSpPr/>
          <p:nvPr/>
        </p:nvSpPr>
        <p:spPr>
          <a:xfrm>
            <a:off x="1944131" y="3439691"/>
            <a:ext cx="603876" cy="646441"/>
          </a:xfrm>
          <a:prstGeom prst="rect">
            <a:avLst/>
          </a:prstGeom>
          <a:solidFill>
            <a:schemeClr val="accent1">
              <a:lumMod val="20000"/>
              <a:lumOff val="80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p>
            <a:pPr algn="ctr" defTabSz="844083"/>
            <a:r>
              <a:rPr kumimoji="1" lang="ja-JP" altLang="en-US" sz="2215" dirty="0">
                <a:solidFill>
                  <a:srgbClr val="02A8F3">
                    <a:lumMod val="50000"/>
                  </a:srgbClr>
                </a:solidFill>
                <a:latin typeface="BIZ UDPGothic" panose="020B0400000000000000" pitchFamily="34" charset="-128"/>
                <a:ea typeface="BIZ UDPGothic" panose="020B0400000000000000" pitchFamily="34" charset="-128"/>
              </a:rPr>
              <a:t>８</a:t>
            </a:r>
            <a:endParaRPr kumimoji="1" lang="en-US" altLang="ja-JP" sz="2215" dirty="0">
              <a:solidFill>
                <a:srgbClr val="02A8F3">
                  <a:lumMod val="50000"/>
                </a:srgbClr>
              </a:solidFill>
              <a:latin typeface="BIZ UDPGothic" panose="020B0400000000000000" pitchFamily="34" charset="-128"/>
              <a:ea typeface="BIZ UDPGothic" panose="020B0400000000000000" pitchFamily="34" charset="-128"/>
            </a:endParaRPr>
          </a:p>
          <a:p>
            <a:pPr algn="ctr" defTabSz="844083"/>
            <a:r>
              <a:rPr kumimoji="1" lang="ja-JP" altLang="en-US" sz="1015" dirty="0">
                <a:solidFill>
                  <a:srgbClr val="02A8F3">
                    <a:lumMod val="50000"/>
                  </a:srgbClr>
                </a:solidFill>
                <a:latin typeface="BIZ UDPGothic" panose="020B0400000000000000" pitchFamily="34" charset="-128"/>
                <a:ea typeface="BIZ UDPGothic" panose="020B0400000000000000" pitchFamily="34" charset="-128"/>
              </a:rPr>
              <a:t>分</a:t>
            </a:r>
            <a:endParaRPr kumimoji="1" lang="en-US" altLang="ja-JP" sz="2215" dirty="0">
              <a:solidFill>
                <a:srgbClr val="02A8F3">
                  <a:lumMod val="50000"/>
                </a:srgbClr>
              </a:solidFill>
              <a:latin typeface="BIZ UDPGothic" panose="020B0400000000000000" pitchFamily="34" charset="-128"/>
              <a:ea typeface="BIZ UDPGothic" panose="020B0400000000000000" pitchFamily="34" charset="-128"/>
            </a:endParaRPr>
          </a:p>
        </p:txBody>
      </p:sp>
      <p:sp>
        <p:nvSpPr>
          <p:cNvPr id="27" name="正方形/長方形 26">
            <a:extLst>
              <a:ext uri="{FF2B5EF4-FFF2-40B4-BE49-F238E27FC236}">
                <a16:creationId xmlns:a16="http://schemas.microsoft.com/office/drawing/2014/main" id="{6696C5DF-F3F0-50A1-BB01-D7CEA6E34090}"/>
              </a:ext>
            </a:extLst>
          </p:cNvPr>
          <p:cNvSpPr/>
          <p:nvPr/>
        </p:nvSpPr>
        <p:spPr>
          <a:xfrm>
            <a:off x="2647044" y="3450033"/>
            <a:ext cx="6169843" cy="625755"/>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defTabSz="844083">
              <a:lnSpc>
                <a:spcPct val="150000"/>
              </a:lnSpc>
              <a:buClr>
                <a:srgbClr val="FF3F80"/>
              </a:buClr>
            </a:pPr>
            <a:r>
              <a:rPr kumimoji="1" lang="ja-JP" altLang="en-US" sz="1662" b="1" dirty="0">
                <a:solidFill>
                  <a:srgbClr val="464E70">
                    <a:lumMod val="50000"/>
                  </a:srgbClr>
                </a:solidFill>
                <a:latin typeface="BIZ UDPGothic" panose="020B0400000000000000" pitchFamily="34" charset="-128"/>
                <a:ea typeface="BIZ UDPGothic" panose="020B0400000000000000" pitchFamily="34" charset="-128"/>
              </a:rPr>
              <a:t>個人ワーク①　　　　都道府県（市町村）でできることは？</a:t>
            </a:r>
          </a:p>
        </p:txBody>
      </p:sp>
      <p:sp>
        <p:nvSpPr>
          <p:cNvPr id="7" name="正方形/長方形 6">
            <a:extLst>
              <a:ext uri="{FF2B5EF4-FFF2-40B4-BE49-F238E27FC236}">
                <a16:creationId xmlns:a16="http://schemas.microsoft.com/office/drawing/2014/main" id="{1DB6D6E7-5266-6A6E-902B-1748D22776C1}"/>
              </a:ext>
            </a:extLst>
          </p:cNvPr>
          <p:cNvSpPr/>
          <p:nvPr/>
        </p:nvSpPr>
        <p:spPr>
          <a:xfrm>
            <a:off x="1951871" y="4164822"/>
            <a:ext cx="603876" cy="646441"/>
          </a:xfrm>
          <a:prstGeom prst="rect">
            <a:avLst/>
          </a:prstGeom>
          <a:solidFill>
            <a:schemeClr val="accent1">
              <a:lumMod val="20000"/>
              <a:lumOff val="80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p>
            <a:pPr algn="ctr" defTabSz="844083"/>
            <a:r>
              <a:rPr kumimoji="1" lang="ja-JP" altLang="en-US" sz="2215" dirty="0">
                <a:solidFill>
                  <a:srgbClr val="02A8F3">
                    <a:lumMod val="50000"/>
                  </a:srgbClr>
                </a:solidFill>
                <a:latin typeface="BIZ UDPGothic" panose="020B0400000000000000" pitchFamily="34" charset="-128"/>
                <a:ea typeface="BIZ UDPGothic" panose="020B0400000000000000" pitchFamily="34" charset="-128"/>
              </a:rPr>
              <a:t>１５</a:t>
            </a:r>
            <a:endParaRPr kumimoji="1" lang="en-US" altLang="ja-JP" sz="2215" dirty="0">
              <a:solidFill>
                <a:srgbClr val="02A8F3">
                  <a:lumMod val="50000"/>
                </a:srgbClr>
              </a:solidFill>
              <a:latin typeface="BIZ UDPGothic" panose="020B0400000000000000" pitchFamily="34" charset="-128"/>
              <a:ea typeface="BIZ UDPGothic" panose="020B0400000000000000" pitchFamily="34" charset="-128"/>
            </a:endParaRPr>
          </a:p>
          <a:p>
            <a:pPr algn="ctr" defTabSz="844083"/>
            <a:r>
              <a:rPr kumimoji="1" lang="ja-JP" altLang="en-US" sz="1015" dirty="0">
                <a:solidFill>
                  <a:srgbClr val="02A8F3">
                    <a:lumMod val="50000"/>
                  </a:srgbClr>
                </a:solidFill>
                <a:latin typeface="BIZ UDPGothic" panose="020B0400000000000000" pitchFamily="34" charset="-128"/>
                <a:ea typeface="BIZ UDPGothic" panose="020B0400000000000000" pitchFamily="34" charset="-128"/>
              </a:rPr>
              <a:t>分</a:t>
            </a:r>
            <a:endParaRPr kumimoji="1" lang="en-US" altLang="ja-JP" sz="2215" dirty="0">
              <a:solidFill>
                <a:srgbClr val="02A8F3">
                  <a:lumMod val="50000"/>
                </a:srgbClr>
              </a:solidFill>
              <a:latin typeface="BIZ UDPGothic" panose="020B0400000000000000" pitchFamily="34" charset="-128"/>
              <a:ea typeface="BIZ UDPGothic" panose="020B0400000000000000" pitchFamily="34" charset="-128"/>
            </a:endParaRPr>
          </a:p>
        </p:txBody>
      </p:sp>
      <p:sp>
        <p:nvSpPr>
          <p:cNvPr id="9" name="正方形/長方形 8">
            <a:extLst>
              <a:ext uri="{FF2B5EF4-FFF2-40B4-BE49-F238E27FC236}">
                <a16:creationId xmlns:a16="http://schemas.microsoft.com/office/drawing/2014/main" id="{3F110119-E295-2320-4604-DF5BC243D4E8}"/>
              </a:ext>
            </a:extLst>
          </p:cNvPr>
          <p:cNvSpPr/>
          <p:nvPr/>
        </p:nvSpPr>
        <p:spPr>
          <a:xfrm>
            <a:off x="2662524" y="4159980"/>
            <a:ext cx="6141811" cy="625755"/>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defTabSz="844083">
              <a:lnSpc>
                <a:spcPct val="150000"/>
              </a:lnSpc>
              <a:buClr>
                <a:srgbClr val="FF3F80"/>
              </a:buClr>
            </a:pPr>
            <a:endParaRPr kumimoji="1" lang="en-US" altLang="ja-JP" sz="1662" dirty="0">
              <a:solidFill>
                <a:srgbClr val="464E70">
                  <a:lumMod val="50000"/>
                </a:srgbClr>
              </a:solidFill>
              <a:latin typeface="BIZ UDPGothic" panose="020B0400000000000000" pitchFamily="34" charset="-128"/>
              <a:ea typeface="BIZ UDPGothic" panose="020B0400000000000000" pitchFamily="34" charset="-128"/>
            </a:endParaRPr>
          </a:p>
          <a:p>
            <a:pPr defTabSz="844083">
              <a:lnSpc>
                <a:spcPct val="150000"/>
              </a:lnSpc>
              <a:buClr>
                <a:srgbClr val="FF3F80"/>
              </a:buClr>
            </a:pPr>
            <a:r>
              <a:rPr kumimoji="1" lang="ja-JP" altLang="en-US" sz="1662" b="1" dirty="0">
                <a:solidFill>
                  <a:srgbClr val="464E70">
                    <a:lumMod val="50000"/>
                  </a:srgbClr>
                </a:solidFill>
                <a:latin typeface="BIZ UDPGothic" panose="020B0400000000000000" pitchFamily="34" charset="-128"/>
                <a:ea typeface="BIZ UDPGothic" panose="020B0400000000000000" pitchFamily="34" charset="-128"/>
              </a:rPr>
              <a:t>みんなで語ろう②　都道府県（市町村）でできることは？</a:t>
            </a:r>
          </a:p>
          <a:p>
            <a:pPr defTabSz="844083">
              <a:lnSpc>
                <a:spcPct val="150000"/>
              </a:lnSpc>
              <a:buClr>
                <a:srgbClr val="FF3F80"/>
              </a:buClr>
            </a:pPr>
            <a:endParaRPr kumimoji="1" lang="en-US" altLang="ja-JP" sz="1662" dirty="0">
              <a:solidFill>
                <a:srgbClr val="464E70">
                  <a:lumMod val="50000"/>
                </a:srgbClr>
              </a:solidFill>
              <a:latin typeface="BIZ UDPGothic" panose="020B0400000000000000" pitchFamily="34" charset="-128"/>
              <a:ea typeface="BIZ UDPGothic" panose="020B0400000000000000" pitchFamily="34" charset="-128"/>
            </a:endParaRPr>
          </a:p>
        </p:txBody>
      </p:sp>
      <p:sp>
        <p:nvSpPr>
          <p:cNvPr id="10" name="正方形/長方形 9">
            <a:extLst>
              <a:ext uri="{FF2B5EF4-FFF2-40B4-BE49-F238E27FC236}">
                <a16:creationId xmlns:a16="http://schemas.microsoft.com/office/drawing/2014/main" id="{F2CC0ED4-FFAE-EA76-2ED3-A4D15DCDC915}"/>
              </a:ext>
            </a:extLst>
          </p:cNvPr>
          <p:cNvSpPr/>
          <p:nvPr/>
        </p:nvSpPr>
        <p:spPr>
          <a:xfrm>
            <a:off x="1951871" y="4904494"/>
            <a:ext cx="603876" cy="646441"/>
          </a:xfrm>
          <a:prstGeom prst="rect">
            <a:avLst/>
          </a:prstGeom>
          <a:solidFill>
            <a:schemeClr val="accent1">
              <a:lumMod val="20000"/>
              <a:lumOff val="80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p>
            <a:pPr algn="ctr" defTabSz="844083"/>
            <a:r>
              <a:rPr kumimoji="1" lang="ja-JP" altLang="en-US" sz="2215" dirty="0">
                <a:solidFill>
                  <a:srgbClr val="02A8F3">
                    <a:lumMod val="50000"/>
                  </a:srgbClr>
                </a:solidFill>
                <a:latin typeface="BIZ UDPGothic" panose="020B0400000000000000" pitchFamily="34" charset="-128"/>
                <a:ea typeface="BIZ UDPGothic" panose="020B0400000000000000" pitchFamily="34" charset="-128"/>
              </a:rPr>
              <a:t>８</a:t>
            </a:r>
            <a:endParaRPr kumimoji="1" lang="en-US" altLang="ja-JP" sz="2215" dirty="0">
              <a:solidFill>
                <a:srgbClr val="02A8F3">
                  <a:lumMod val="50000"/>
                </a:srgbClr>
              </a:solidFill>
              <a:latin typeface="BIZ UDPGothic" panose="020B0400000000000000" pitchFamily="34" charset="-128"/>
              <a:ea typeface="BIZ UDPGothic" panose="020B0400000000000000" pitchFamily="34" charset="-128"/>
            </a:endParaRPr>
          </a:p>
          <a:p>
            <a:pPr algn="ctr" defTabSz="844083"/>
            <a:r>
              <a:rPr kumimoji="1" lang="ja-JP" altLang="en-US" sz="1015" dirty="0">
                <a:solidFill>
                  <a:srgbClr val="02A8F3">
                    <a:lumMod val="50000"/>
                  </a:srgbClr>
                </a:solidFill>
                <a:latin typeface="BIZ UDPGothic" panose="020B0400000000000000" pitchFamily="34" charset="-128"/>
                <a:ea typeface="BIZ UDPGothic" panose="020B0400000000000000" pitchFamily="34" charset="-128"/>
              </a:rPr>
              <a:t>分</a:t>
            </a:r>
            <a:endParaRPr kumimoji="1" lang="en-US" altLang="ja-JP" sz="2215" dirty="0">
              <a:solidFill>
                <a:srgbClr val="02A8F3">
                  <a:lumMod val="50000"/>
                </a:srgbClr>
              </a:solidFill>
              <a:latin typeface="BIZ UDPGothic" panose="020B0400000000000000" pitchFamily="34" charset="-128"/>
              <a:ea typeface="BIZ UDPGothic" panose="020B0400000000000000" pitchFamily="34" charset="-128"/>
            </a:endParaRPr>
          </a:p>
        </p:txBody>
      </p:sp>
      <p:sp>
        <p:nvSpPr>
          <p:cNvPr id="11" name="正方形/長方形 10">
            <a:extLst>
              <a:ext uri="{FF2B5EF4-FFF2-40B4-BE49-F238E27FC236}">
                <a16:creationId xmlns:a16="http://schemas.microsoft.com/office/drawing/2014/main" id="{9156022B-2772-0DB7-A2BF-D41A001D6BD3}"/>
              </a:ext>
            </a:extLst>
          </p:cNvPr>
          <p:cNvSpPr/>
          <p:nvPr/>
        </p:nvSpPr>
        <p:spPr>
          <a:xfrm>
            <a:off x="2647046" y="4918179"/>
            <a:ext cx="6169841" cy="625755"/>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defTabSz="844083">
              <a:lnSpc>
                <a:spcPct val="150000"/>
              </a:lnSpc>
              <a:buClr>
                <a:srgbClr val="FF3F80"/>
              </a:buClr>
            </a:pPr>
            <a:r>
              <a:rPr kumimoji="1" lang="ja-JP" altLang="en-US" sz="1662" b="1" dirty="0">
                <a:solidFill>
                  <a:srgbClr val="464E70">
                    <a:lumMod val="50000"/>
                  </a:srgbClr>
                </a:solidFill>
                <a:latin typeface="BIZ UDPGothic" panose="020B0400000000000000" pitchFamily="34" charset="-128"/>
                <a:ea typeface="BIZ UDPGothic" panose="020B0400000000000000" pitchFamily="34" charset="-128"/>
              </a:rPr>
              <a:t>共有タイム</a:t>
            </a:r>
            <a:endParaRPr kumimoji="1" lang="en-US" altLang="ja-JP" sz="1662" b="1" dirty="0">
              <a:solidFill>
                <a:srgbClr val="464E70">
                  <a:lumMod val="50000"/>
                </a:srgbClr>
              </a:solidFill>
              <a:latin typeface="BIZ UDPGothic" panose="020B0400000000000000" pitchFamily="34" charset="-128"/>
              <a:ea typeface="BIZ UDPGothic" panose="020B0400000000000000" pitchFamily="34" charset="-128"/>
            </a:endParaRPr>
          </a:p>
        </p:txBody>
      </p:sp>
      <p:sp>
        <p:nvSpPr>
          <p:cNvPr id="20" name="タイトル 1">
            <a:extLst>
              <a:ext uri="{FF2B5EF4-FFF2-40B4-BE49-F238E27FC236}">
                <a16:creationId xmlns:a16="http://schemas.microsoft.com/office/drawing/2014/main" id="{8CE8348F-E6B6-ABA9-9432-587F22587E0C}"/>
              </a:ext>
            </a:extLst>
          </p:cNvPr>
          <p:cNvSpPr>
            <a:spLocks noGrp="1"/>
          </p:cNvSpPr>
          <p:nvPr>
            <p:ph type="title"/>
          </p:nvPr>
        </p:nvSpPr>
        <p:spPr>
          <a:xfrm>
            <a:off x="0" y="0"/>
            <a:ext cx="9144000" cy="838899"/>
          </a:xfrm>
          <a:solidFill>
            <a:srgbClr val="FFC000"/>
          </a:solidFill>
        </p:spPr>
        <p:txBody>
          <a:bodyPr>
            <a:normAutofit/>
          </a:bodyPr>
          <a:lstStyle/>
          <a:p>
            <a:r>
              <a:rPr lang="ja-JP" altLang="en-US" sz="3200" b="1" dirty="0">
                <a:latin typeface="メイリオ" panose="020B0604030504040204" pitchFamily="50" charset="-128"/>
                <a:ea typeface="メイリオ" panose="020B0604030504040204" pitchFamily="50" charset="-128"/>
              </a:rPr>
              <a:t>１１：１８～１２：０５　グループワーク</a:t>
            </a:r>
            <a:endParaRPr kumimoji="1" lang="ja-JP" altLang="en-US" sz="3200" b="1" dirty="0">
              <a:solidFill>
                <a:schemeClr val="tx1"/>
              </a:solidFill>
              <a:latin typeface="メイリオ" panose="020B0604030504040204" pitchFamily="50" charset="-128"/>
              <a:ea typeface="メイリオ" panose="020B0604030504040204" pitchFamily="50" charset="-128"/>
            </a:endParaRPr>
          </a:p>
        </p:txBody>
      </p:sp>
      <p:sp>
        <p:nvSpPr>
          <p:cNvPr id="21" name="スライド番号プレースホルダー 3">
            <a:extLst>
              <a:ext uri="{FF2B5EF4-FFF2-40B4-BE49-F238E27FC236}">
                <a16:creationId xmlns:a16="http://schemas.microsoft.com/office/drawing/2014/main" id="{6C420ED3-D321-76A9-6AC3-0C2B6B153FD4}"/>
              </a:ext>
            </a:extLst>
          </p:cNvPr>
          <p:cNvSpPr>
            <a:spLocks noGrp="1"/>
          </p:cNvSpPr>
          <p:nvPr>
            <p:ph type="sldNum" sz="quarter" idx="12"/>
          </p:nvPr>
        </p:nvSpPr>
        <p:spPr>
          <a:xfrm>
            <a:off x="8331200" y="0"/>
            <a:ext cx="812800" cy="827359"/>
          </a:xfrm>
          <a:solidFill>
            <a:schemeClr val="accent1"/>
          </a:solidFill>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1" lang="ja-JP" altLang="en-US" sz="4400" b="1" dirty="0">
                <a:solidFill>
                  <a:prstClr val="white"/>
                </a:solidFill>
                <a:latin typeface="Century Gothic" panose="020F0302020204030204"/>
                <a:ea typeface="メイリオ" panose="020B0604030504040204" pitchFamily="50" charset="-128"/>
              </a:rPr>
              <a:t>２</a:t>
            </a:r>
            <a:endParaRPr kumimoji="1" lang="ja-JP" altLang="en-US" sz="4400" b="1" i="0" u="none" strike="noStrike" kern="1200" cap="none" spc="0" normalizeH="0" baseline="0" noProof="0" dirty="0">
              <a:ln>
                <a:noFill/>
              </a:ln>
              <a:solidFill>
                <a:prstClr val="white"/>
              </a:solidFill>
              <a:effectLst/>
              <a:uLnTx/>
              <a:uFillTx/>
              <a:latin typeface="Century Gothic" panose="020F0302020204030204"/>
              <a:ea typeface="メイリオ" panose="020B0604030504040204" pitchFamily="50" charset="-128"/>
              <a:cs typeface="+mn-cs"/>
            </a:endParaRPr>
          </a:p>
        </p:txBody>
      </p:sp>
      <p:sp>
        <p:nvSpPr>
          <p:cNvPr id="24" name="スライド番号プレースホルダー 3">
            <a:extLst>
              <a:ext uri="{FF2B5EF4-FFF2-40B4-BE49-F238E27FC236}">
                <a16:creationId xmlns:a16="http://schemas.microsoft.com/office/drawing/2014/main" id="{B0A2E97A-8AEC-6D99-3724-9927B11B04E1}"/>
              </a:ext>
            </a:extLst>
          </p:cNvPr>
          <p:cNvSpPr txBox="1">
            <a:spLocks noChangeArrowheads="1"/>
          </p:cNvSpPr>
          <p:nvPr/>
        </p:nvSpPr>
        <p:spPr>
          <a:xfrm>
            <a:off x="8653462" y="6458322"/>
            <a:ext cx="490538" cy="4572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lstStyle>
            <a:defPPr>
              <a:defRPr lang="en-US"/>
            </a:defPPr>
            <a:lvl1pPr marL="0" algn="ctr" defTabSz="457200" rtl="0" eaLnBrk="1" latinLnBrk="0" hangingPunct="1">
              <a:spcBef>
                <a:spcPct val="20000"/>
              </a:spcBef>
              <a:buClr>
                <a:schemeClr val="bg2"/>
              </a:buClr>
              <a:buSzPct val="75000"/>
              <a:buFont typeface="Wingdings" panose="05000000000000000000" pitchFamily="2" charset="2"/>
              <a:buChar char="n"/>
              <a:defRPr kumimoji="1" sz="3200" kern="1200">
                <a:solidFill>
                  <a:schemeClr val="tx1"/>
                </a:solidFill>
                <a:latin typeface="Arial" panose="020B0604020202020204" pitchFamily="34" charset="0"/>
                <a:ea typeface="ＭＳ Ｐゴシック" panose="020B0600070205080204" pitchFamily="50" charset="-128"/>
                <a:cs typeface="+mn-cs"/>
              </a:defRPr>
            </a:lvl1pPr>
            <a:lvl2pPr marL="742950" indent="-285750" algn="l" defTabSz="457200" rtl="0" eaLnBrk="1" latinLnBrk="0" hangingPunct="1">
              <a:spcBef>
                <a:spcPct val="20000"/>
              </a:spcBef>
              <a:buClr>
                <a:schemeClr val="accent2"/>
              </a:buClr>
              <a:buSzPct val="80000"/>
              <a:buFont typeface="Wingdings" panose="05000000000000000000" pitchFamily="2" charset="2"/>
              <a:buChar char="¨"/>
              <a:defRPr kumimoji="1" sz="2800" kern="1200">
                <a:solidFill>
                  <a:schemeClr val="tx1"/>
                </a:solidFill>
                <a:latin typeface="Arial" panose="020B0604020202020204" pitchFamily="34" charset="0"/>
                <a:ea typeface="ＭＳ Ｐゴシック" panose="020B0600070205080204" pitchFamily="50" charset="-128"/>
                <a:cs typeface="+mn-cs"/>
              </a:defRPr>
            </a:lvl2pPr>
            <a:lvl3pPr marL="1143000" indent="-228600" algn="l" defTabSz="457200" rtl="0" eaLnBrk="1" latinLnBrk="0" hangingPunct="1">
              <a:spcBef>
                <a:spcPct val="20000"/>
              </a:spcBef>
              <a:buClr>
                <a:schemeClr val="bg2"/>
              </a:buClr>
              <a:buSzPct val="65000"/>
              <a:buFont typeface="Wingdings" panose="05000000000000000000" pitchFamily="2" charset="2"/>
              <a:buChar char="n"/>
              <a:defRPr kumimoji="1" sz="2400" kern="1200">
                <a:solidFill>
                  <a:schemeClr val="tx1"/>
                </a:solidFill>
                <a:latin typeface="Arial" panose="020B0604020202020204" pitchFamily="34" charset="0"/>
                <a:ea typeface="ＭＳ Ｐゴシック" panose="020B0600070205080204" pitchFamily="50" charset="-128"/>
                <a:cs typeface="+mn-cs"/>
              </a:defRPr>
            </a:lvl3pPr>
            <a:lvl4pPr marL="1600200" indent="-228600" algn="l" defTabSz="457200" rtl="0" eaLnBrk="1" latinLnBrk="0" hangingPunct="1">
              <a:spcBef>
                <a:spcPct val="20000"/>
              </a:spcBef>
              <a:buClr>
                <a:schemeClr val="accent2"/>
              </a:buClr>
              <a:buSzPct val="70000"/>
              <a:buFont typeface="Wingdings" panose="05000000000000000000" pitchFamily="2" charset="2"/>
              <a:buChar char="¨"/>
              <a:defRPr kumimoji="1" sz="2000" kern="1200">
                <a:solidFill>
                  <a:schemeClr val="tx1"/>
                </a:solidFill>
                <a:latin typeface="Arial" panose="020B0604020202020204" pitchFamily="34" charset="0"/>
                <a:ea typeface="ＭＳ Ｐゴシック" panose="020B0600070205080204" pitchFamily="50" charset="-128"/>
                <a:cs typeface="+mn-cs"/>
              </a:defRPr>
            </a:lvl4pPr>
            <a:lvl5pPr marL="2057400" indent="-228600" algn="l" defTabSz="457200" rtl="0" eaLnBrk="1" latinLnBrk="0" hangingPunct="1">
              <a:spcBef>
                <a:spcPct val="20000"/>
              </a:spcBef>
              <a:buClr>
                <a:schemeClr val="bg2"/>
              </a:buClr>
              <a:buFont typeface="Wingdings" panose="05000000000000000000" pitchFamily="2" charset="2"/>
              <a:buChar char="§"/>
              <a:defRPr kumimoji="1" sz="2000" kern="1200">
                <a:solidFill>
                  <a:schemeClr val="tx1"/>
                </a:solidFill>
                <a:latin typeface="Arial" panose="020B0604020202020204" pitchFamily="34" charset="0"/>
                <a:ea typeface="ＭＳ Ｐゴシック" panose="020B0600070205080204" pitchFamily="50" charset="-128"/>
                <a:cs typeface="+mn-cs"/>
              </a:defRPr>
            </a:lvl5pPr>
            <a:lvl6pPr marL="2514600" indent="-228600" algn="l" defTabSz="457200" rtl="0" eaLnBrk="0" fontAlgn="base" latinLnBrk="0" hangingPunct="0">
              <a:spcBef>
                <a:spcPct val="20000"/>
              </a:spcBef>
              <a:spcAft>
                <a:spcPct val="0"/>
              </a:spcAft>
              <a:buClr>
                <a:schemeClr val="bg2"/>
              </a:buClr>
              <a:buFont typeface="Wingdings" panose="05000000000000000000" pitchFamily="2" charset="2"/>
              <a:buChar char="§"/>
              <a:defRPr kumimoji="1" sz="2000" kern="1200">
                <a:solidFill>
                  <a:schemeClr val="tx1"/>
                </a:solidFill>
                <a:latin typeface="Arial" panose="020B0604020202020204" pitchFamily="34" charset="0"/>
                <a:ea typeface="ＭＳ Ｐゴシック" panose="020B0600070205080204" pitchFamily="50" charset="-128"/>
                <a:cs typeface="+mn-cs"/>
              </a:defRPr>
            </a:lvl6pPr>
            <a:lvl7pPr marL="2971800" indent="-228600" algn="l" defTabSz="457200" rtl="0" eaLnBrk="0" fontAlgn="base" latinLnBrk="0" hangingPunct="0">
              <a:spcBef>
                <a:spcPct val="20000"/>
              </a:spcBef>
              <a:spcAft>
                <a:spcPct val="0"/>
              </a:spcAft>
              <a:buClr>
                <a:schemeClr val="bg2"/>
              </a:buClr>
              <a:buFont typeface="Wingdings" panose="05000000000000000000" pitchFamily="2" charset="2"/>
              <a:buChar char="§"/>
              <a:defRPr kumimoji="1" sz="2000" kern="1200">
                <a:solidFill>
                  <a:schemeClr val="tx1"/>
                </a:solidFill>
                <a:latin typeface="Arial" panose="020B0604020202020204" pitchFamily="34" charset="0"/>
                <a:ea typeface="ＭＳ Ｐゴシック" panose="020B0600070205080204" pitchFamily="50" charset="-128"/>
                <a:cs typeface="+mn-cs"/>
              </a:defRPr>
            </a:lvl7pPr>
            <a:lvl8pPr marL="3429000" indent="-228600" algn="l" defTabSz="457200" rtl="0" eaLnBrk="0" fontAlgn="base" latinLnBrk="0" hangingPunct="0">
              <a:spcBef>
                <a:spcPct val="20000"/>
              </a:spcBef>
              <a:spcAft>
                <a:spcPct val="0"/>
              </a:spcAft>
              <a:buClr>
                <a:schemeClr val="bg2"/>
              </a:buClr>
              <a:buFont typeface="Wingdings" panose="05000000000000000000" pitchFamily="2" charset="2"/>
              <a:buChar char="§"/>
              <a:defRPr kumimoji="1" sz="2000" kern="1200">
                <a:solidFill>
                  <a:schemeClr val="tx1"/>
                </a:solidFill>
                <a:latin typeface="Arial" panose="020B0604020202020204" pitchFamily="34" charset="0"/>
                <a:ea typeface="ＭＳ Ｐゴシック" panose="020B0600070205080204" pitchFamily="50" charset="-128"/>
                <a:cs typeface="+mn-cs"/>
              </a:defRPr>
            </a:lvl8pPr>
            <a:lvl9pPr marL="3886200" indent="-228600" algn="l" defTabSz="457200" rtl="0" eaLnBrk="0" fontAlgn="base" latinLnBrk="0" hangingPunct="0">
              <a:spcBef>
                <a:spcPct val="20000"/>
              </a:spcBef>
              <a:spcAft>
                <a:spcPct val="0"/>
              </a:spcAft>
              <a:buClr>
                <a:schemeClr val="bg2"/>
              </a:buClr>
              <a:buFont typeface="Wingdings" panose="05000000000000000000" pitchFamily="2" charset="2"/>
              <a:buChar char="§"/>
              <a:defRPr kumimoji="1" sz="2000" kern="1200">
                <a:solidFill>
                  <a:schemeClr val="tx1"/>
                </a:solidFill>
                <a:latin typeface="Arial" panose="020B0604020202020204" pitchFamily="34" charset="0"/>
                <a:ea typeface="ＭＳ Ｐゴシック" panose="020B0600070205080204" pitchFamily="50" charset="-128"/>
                <a:cs typeface="+mn-cs"/>
              </a:defRPr>
            </a:lvl9pPr>
          </a:lstStyle>
          <a:p>
            <a:pPr>
              <a:spcBef>
                <a:spcPct val="0"/>
              </a:spcBef>
              <a:buClrTx/>
              <a:buSzTx/>
              <a:buFontTx/>
              <a:buNone/>
            </a:pPr>
            <a:fld id="{60543E0F-84F2-49EC-92F3-2E21246A461F}" type="slidenum">
              <a:rPr kumimoji="0" lang="en-US" altLang="ja-JP" sz="1200" smtClean="0">
                <a:solidFill>
                  <a:srgbClr val="000000"/>
                </a:solidFill>
                <a:latin typeface="Arial Black" panose="020B0A04020102020204" pitchFamily="34" charset="0"/>
              </a:rPr>
              <a:pPr>
                <a:spcBef>
                  <a:spcPct val="0"/>
                </a:spcBef>
                <a:buClrTx/>
                <a:buSzTx/>
                <a:buFontTx/>
                <a:buNone/>
              </a:pPr>
              <a:t>12</a:t>
            </a:fld>
            <a:endParaRPr kumimoji="0" lang="en-US" altLang="ja-JP" sz="1200" dirty="0">
              <a:solidFill>
                <a:srgbClr val="000000"/>
              </a:solidFill>
              <a:latin typeface="Arial Black" panose="020B0A04020102020204" pitchFamily="34" charset="0"/>
            </a:endParaRPr>
          </a:p>
        </p:txBody>
      </p:sp>
    </p:spTree>
    <p:extLst>
      <p:ext uri="{BB962C8B-B14F-4D97-AF65-F5344CB8AC3E}">
        <p14:creationId xmlns:p14="http://schemas.microsoft.com/office/powerpoint/2010/main" val="316164107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B8C6C1C-F533-2B9A-8EE5-F3667B2CB6DD}"/>
            </a:ext>
          </a:extLst>
        </p:cNvPr>
        <p:cNvGrpSpPr/>
        <p:nvPr/>
      </p:nvGrpSpPr>
      <p:grpSpPr>
        <a:xfrm>
          <a:off x="0" y="0"/>
          <a:ext cx="0" cy="0"/>
          <a:chOff x="0" y="0"/>
          <a:chExt cx="0" cy="0"/>
        </a:xfrm>
      </p:grpSpPr>
      <p:sp>
        <p:nvSpPr>
          <p:cNvPr id="12" name="楕円 11">
            <a:extLst>
              <a:ext uri="{FF2B5EF4-FFF2-40B4-BE49-F238E27FC236}">
                <a16:creationId xmlns:a16="http://schemas.microsoft.com/office/drawing/2014/main" id="{D53C9D9C-43F6-3B47-1349-A241994DBFB9}"/>
              </a:ext>
            </a:extLst>
          </p:cNvPr>
          <p:cNvSpPr/>
          <p:nvPr/>
        </p:nvSpPr>
        <p:spPr>
          <a:xfrm>
            <a:off x="126430" y="789354"/>
            <a:ext cx="8891139" cy="1015664"/>
          </a:xfrm>
          <a:prstGeom prst="ellipse">
            <a:avLst/>
          </a:prstGeom>
          <a:solidFill>
            <a:srgbClr val="92D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2800" b="1" dirty="0">
                <a:solidFill>
                  <a:schemeClr val="tx1"/>
                </a:solidFill>
              </a:rPr>
              <a:t>①</a:t>
            </a:r>
            <a:r>
              <a:rPr kumimoji="1" lang="ja-JP" altLang="en-US" sz="3200" b="1" dirty="0">
                <a:solidFill>
                  <a:prstClr val="black"/>
                </a:solidFill>
              </a:rPr>
              <a:t>自己紹介</a:t>
            </a:r>
            <a:r>
              <a:rPr kumimoji="1" lang="ja-JP" altLang="en-US" b="1" dirty="0">
                <a:solidFill>
                  <a:prstClr val="black"/>
                </a:solidFill>
              </a:rPr>
              <a:t>（一人</a:t>
            </a:r>
            <a:r>
              <a:rPr kumimoji="1" lang="en-US" altLang="ja-JP" b="1" dirty="0">
                <a:solidFill>
                  <a:prstClr val="black"/>
                </a:solidFill>
              </a:rPr>
              <a:t>1</a:t>
            </a:r>
            <a:r>
              <a:rPr kumimoji="1" lang="ja-JP" altLang="en-US" b="1" dirty="0">
                <a:solidFill>
                  <a:prstClr val="black"/>
                </a:solidFill>
              </a:rPr>
              <a:t>分）と</a:t>
            </a:r>
            <a:r>
              <a:rPr kumimoji="1" lang="ja-JP" altLang="en-US" sz="2800" b="1" dirty="0">
                <a:solidFill>
                  <a:prstClr val="black"/>
                </a:solidFill>
              </a:rPr>
              <a:t>リーダー等選出</a:t>
            </a:r>
            <a:endParaRPr lang="ja-JP" altLang="en-US" sz="2400" b="1" dirty="0"/>
          </a:p>
        </p:txBody>
      </p:sp>
      <p:pic>
        <p:nvPicPr>
          <p:cNvPr id="1026" name="Picture 2" descr="自己紹介のイラスト（男性） | かわいいフリー素材集 いらすとや">
            <a:extLst>
              <a:ext uri="{FF2B5EF4-FFF2-40B4-BE49-F238E27FC236}">
                <a16:creationId xmlns:a16="http://schemas.microsoft.com/office/drawing/2014/main" id="{C91075CC-36E5-AE8F-3743-60E1ED8A31D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3738" y="2433508"/>
            <a:ext cx="2697060" cy="2697060"/>
          </a:xfrm>
          <a:prstGeom prst="rect">
            <a:avLst/>
          </a:prstGeom>
          <a:noFill/>
          <a:extLst>
            <a:ext uri="{909E8E84-426E-40DD-AFC4-6F175D3DCCD1}">
              <a14:hiddenFill xmlns:a14="http://schemas.microsoft.com/office/drawing/2010/main">
                <a:solidFill>
                  <a:srgbClr val="FFFFFF"/>
                </a:solidFill>
              </a14:hiddenFill>
            </a:ext>
          </a:extLst>
        </p:spPr>
      </p:pic>
      <p:sp>
        <p:nvSpPr>
          <p:cNvPr id="10" name="テキスト ボックス 9">
            <a:extLst>
              <a:ext uri="{FF2B5EF4-FFF2-40B4-BE49-F238E27FC236}">
                <a16:creationId xmlns:a16="http://schemas.microsoft.com/office/drawing/2014/main" id="{9452958B-B8C7-E431-B0CD-1D4D8D88DD1C}"/>
              </a:ext>
            </a:extLst>
          </p:cNvPr>
          <p:cNvSpPr txBox="1"/>
          <p:nvPr/>
        </p:nvSpPr>
        <p:spPr>
          <a:xfrm>
            <a:off x="251800" y="5824785"/>
            <a:ext cx="7697662" cy="1015663"/>
          </a:xfrm>
          <a:prstGeom prst="rect">
            <a:avLst/>
          </a:prstGeom>
          <a:noFill/>
        </p:spPr>
        <p:txBody>
          <a:bodyPr wrap="square" rtlCol="0">
            <a:spAutoFit/>
          </a:bodyPr>
          <a:lstStyle/>
          <a:p>
            <a:r>
              <a:rPr lang="ja-JP" altLang="en-US" sz="2000" b="1" dirty="0"/>
              <a:t>＜Ｐｏｉｎｔ＞</a:t>
            </a:r>
            <a:endParaRPr lang="en-US" altLang="ja-JP" sz="2000" b="1" dirty="0"/>
          </a:p>
          <a:p>
            <a:r>
              <a:rPr kumimoji="1" lang="ja-JP" altLang="en-US" sz="2000" b="1" dirty="0"/>
              <a:t>　自分の存在を伝えあい</a:t>
            </a:r>
            <a:endParaRPr kumimoji="1" lang="en-US" altLang="ja-JP" sz="2000" b="1" dirty="0"/>
          </a:p>
          <a:p>
            <a:r>
              <a:rPr kumimoji="1" lang="ja-JP" altLang="en-US" sz="2000" b="1" dirty="0"/>
              <a:t>　困った時に連絡しあえる仲間づくりを目指しましょう！　　　　　</a:t>
            </a:r>
            <a:endParaRPr kumimoji="1" lang="en-US" altLang="ja-JP" sz="2000" b="1" dirty="0"/>
          </a:p>
        </p:txBody>
      </p:sp>
      <p:sp>
        <p:nvSpPr>
          <p:cNvPr id="6" name="正方形/長方形 5">
            <a:extLst>
              <a:ext uri="{FF2B5EF4-FFF2-40B4-BE49-F238E27FC236}">
                <a16:creationId xmlns:a16="http://schemas.microsoft.com/office/drawing/2014/main" id="{26D000DA-F3EE-A408-942D-E412AF8650F5}"/>
              </a:ext>
            </a:extLst>
          </p:cNvPr>
          <p:cNvSpPr/>
          <p:nvPr/>
        </p:nvSpPr>
        <p:spPr>
          <a:xfrm>
            <a:off x="251800" y="82214"/>
            <a:ext cx="603876" cy="646441"/>
          </a:xfrm>
          <a:prstGeom prst="rect">
            <a:avLst/>
          </a:prstGeom>
          <a:solidFill>
            <a:schemeClr val="accent1">
              <a:lumMod val="20000"/>
              <a:lumOff val="80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p>
            <a:pPr algn="ctr" defTabSz="844083"/>
            <a:r>
              <a:rPr kumimoji="1" lang="ja-JP" altLang="en-US" sz="2215" dirty="0">
                <a:solidFill>
                  <a:srgbClr val="02A8F3">
                    <a:lumMod val="50000"/>
                  </a:srgbClr>
                </a:solidFill>
                <a:latin typeface="BIZ UDPGothic" panose="020B0400000000000000" pitchFamily="34" charset="-128"/>
                <a:ea typeface="BIZ UDPGothic" panose="020B0400000000000000" pitchFamily="34" charset="-128"/>
              </a:rPr>
              <a:t>８</a:t>
            </a:r>
            <a:endParaRPr kumimoji="1" lang="en-US" altLang="ja-JP" sz="2215" dirty="0">
              <a:solidFill>
                <a:srgbClr val="02A8F3">
                  <a:lumMod val="50000"/>
                </a:srgbClr>
              </a:solidFill>
              <a:latin typeface="BIZ UDPGothic" panose="020B0400000000000000" pitchFamily="34" charset="-128"/>
              <a:ea typeface="BIZ UDPGothic" panose="020B0400000000000000" pitchFamily="34" charset="-128"/>
            </a:endParaRPr>
          </a:p>
          <a:p>
            <a:pPr algn="ctr" defTabSz="844083"/>
            <a:r>
              <a:rPr kumimoji="1" lang="ja-JP" altLang="en-US" sz="1015" dirty="0">
                <a:solidFill>
                  <a:srgbClr val="02A8F3">
                    <a:lumMod val="50000"/>
                  </a:srgbClr>
                </a:solidFill>
                <a:latin typeface="BIZ UDPGothic" panose="020B0400000000000000" pitchFamily="34" charset="-128"/>
                <a:ea typeface="BIZ UDPGothic" panose="020B0400000000000000" pitchFamily="34" charset="-128"/>
              </a:rPr>
              <a:t>分</a:t>
            </a:r>
            <a:endParaRPr kumimoji="1" lang="en-US" altLang="ja-JP" sz="2215" dirty="0">
              <a:solidFill>
                <a:srgbClr val="02A8F3">
                  <a:lumMod val="50000"/>
                </a:srgbClr>
              </a:solidFill>
              <a:latin typeface="BIZ UDPGothic" panose="020B0400000000000000" pitchFamily="34" charset="-128"/>
              <a:ea typeface="BIZ UDPGothic" panose="020B0400000000000000" pitchFamily="34" charset="-128"/>
            </a:endParaRPr>
          </a:p>
        </p:txBody>
      </p:sp>
      <p:sp>
        <p:nvSpPr>
          <p:cNvPr id="8" name="正方形/長方形 7">
            <a:extLst>
              <a:ext uri="{FF2B5EF4-FFF2-40B4-BE49-F238E27FC236}">
                <a16:creationId xmlns:a16="http://schemas.microsoft.com/office/drawing/2014/main" id="{6ADBD938-6053-1C0B-D81D-A31A9078C6C9}"/>
              </a:ext>
            </a:extLst>
          </p:cNvPr>
          <p:cNvSpPr/>
          <p:nvPr/>
        </p:nvSpPr>
        <p:spPr>
          <a:xfrm>
            <a:off x="992673" y="92556"/>
            <a:ext cx="1165312" cy="625755"/>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defTabSz="844083">
              <a:lnSpc>
                <a:spcPct val="150000"/>
              </a:lnSpc>
              <a:buClr>
                <a:srgbClr val="FF3F80"/>
              </a:buClr>
            </a:pPr>
            <a:r>
              <a:rPr kumimoji="1" lang="ja-JP" altLang="en-US" b="1" dirty="0">
                <a:solidFill>
                  <a:srgbClr val="464E70">
                    <a:lumMod val="50000"/>
                  </a:srgbClr>
                </a:solidFill>
                <a:latin typeface="BIZ UDPGothic" panose="020B0400000000000000" pitchFamily="34" charset="-128"/>
                <a:ea typeface="BIZ UDPGothic" panose="020B0400000000000000" pitchFamily="34" charset="-128"/>
              </a:rPr>
              <a:t>自己紹介</a:t>
            </a:r>
            <a:endParaRPr kumimoji="1" lang="en-US" altLang="ja-JP" b="1" dirty="0">
              <a:solidFill>
                <a:srgbClr val="464E70">
                  <a:lumMod val="50000"/>
                </a:srgbClr>
              </a:solidFill>
              <a:latin typeface="BIZ UDPGothic" panose="020B0400000000000000" pitchFamily="34" charset="-128"/>
              <a:ea typeface="BIZ UDPGothic" panose="020B0400000000000000" pitchFamily="34" charset="-128"/>
            </a:endParaRPr>
          </a:p>
        </p:txBody>
      </p:sp>
      <p:sp>
        <p:nvSpPr>
          <p:cNvPr id="9" name="吹き出し: 角を丸めた四角形 8">
            <a:extLst>
              <a:ext uri="{FF2B5EF4-FFF2-40B4-BE49-F238E27FC236}">
                <a16:creationId xmlns:a16="http://schemas.microsoft.com/office/drawing/2014/main" id="{CD52BAAD-6F4C-BE6E-8DC4-96482EE040CE}"/>
              </a:ext>
            </a:extLst>
          </p:cNvPr>
          <p:cNvSpPr/>
          <p:nvPr/>
        </p:nvSpPr>
        <p:spPr>
          <a:xfrm>
            <a:off x="3696840" y="1876061"/>
            <a:ext cx="5320729" cy="4315778"/>
          </a:xfrm>
          <a:prstGeom prst="wedgeRoundRectCallout">
            <a:avLst>
              <a:gd name="adj1" fmla="val -58520"/>
              <a:gd name="adj2" fmla="val 6516"/>
              <a:gd name="adj3" fmla="val 16667"/>
            </a:avLst>
          </a:prstGeom>
          <a:solidFill>
            <a:srgbClr val="FFFFCC"/>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kumimoji="1" lang="en-US" altLang="ja-JP" sz="1600" dirty="0"/>
          </a:p>
          <a:p>
            <a:r>
              <a:rPr kumimoji="1" lang="ja-JP" altLang="en-US" sz="2400" b="1" dirty="0">
                <a:solidFill>
                  <a:schemeClr val="tx1"/>
                </a:solidFill>
              </a:rPr>
              <a:t>１）どこから来たか？</a:t>
            </a:r>
            <a:endParaRPr kumimoji="1" lang="en-US" altLang="ja-JP" sz="2400" b="1" dirty="0">
              <a:solidFill>
                <a:schemeClr val="tx1"/>
              </a:solidFill>
            </a:endParaRPr>
          </a:p>
          <a:p>
            <a:endParaRPr kumimoji="1" lang="en-US" altLang="ja-JP" sz="1400" b="1" dirty="0">
              <a:solidFill>
                <a:schemeClr val="tx1"/>
              </a:solidFill>
            </a:endParaRPr>
          </a:p>
          <a:p>
            <a:r>
              <a:rPr kumimoji="1" lang="ja-JP" altLang="en-US" sz="2400" b="1" dirty="0">
                <a:solidFill>
                  <a:schemeClr val="tx1"/>
                </a:solidFill>
              </a:rPr>
              <a:t>２）所属とお名前は？</a:t>
            </a:r>
            <a:endParaRPr kumimoji="1" lang="en-US" altLang="ja-JP" sz="1600" b="1" dirty="0">
              <a:solidFill>
                <a:schemeClr val="tx1"/>
              </a:solidFill>
            </a:endParaRPr>
          </a:p>
          <a:p>
            <a:r>
              <a:rPr kumimoji="1" lang="ja-JP" altLang="en-US" sz="800" b="1" dirty="0">
                <a:solidFill>
                  <a:schemeClr val="tx1"/>
                </a:solidFill>
              </a:rPr>
              <a:t>　</a:t>
            </a:r>
            <a:r>
              <a:rPr kumimoji="1" lang="ja-JP" altLang="en-US" sz="1600" b="1" dirty="0">
                <a:solidFill>
                  <a:schemeClr val="tx1"/>
                </a:solidFill>
              </a:rPr>
              <a:t>　</a:t>
            </a:r>
            <a:endParaRPr kumimoji="1" lang="en-US" altLang="ja-JP" sz="1600" b="1" dirty="0">
              <a:solidFill>
                <a:schemeClr val="tx1"/>
              </a:solidFill>
            </a:endParaRPr>
          </a:p>
          <a:p>
            <a:r>
              <a:rPr kumimoji="1" lang="ja-JP" altLang="en-US" sz="2400" b="1" dirty="0">
                <a:solidFill>
                  <a:schemeClr val="tx1"/>
                </a:solidFill>
              </a:rPr>
              <a:t>３）仕事は何をやっているか？</a:t>
            </a:r>
            <a:endParaRPr kumimoji="1" lang="en-US" altLang="ja-JP" sz="2400" b="1" dirty="0">
              <a:solidFill>
                <a:schemeClr val="tx1"/>
              </a:solidFill>
            </a:endParaRPr>
          </a:p>
          <a:p>
            <a:endParaRPr kumimoji="1" lang="en-US" altLang="ja-JP" sz="1400" b="1" dirty="0">
              <a:solidFill>
                <a:schemeClr val="tx1"/>
              </a:solidFill>
            </a:endParaRPr>
          </a:p>
          <a:p>
            <a:r>
              <a:rPr kumimoji="1" lang="ja-JP" altLang="en-US" sz="2400" b="1" dirty="0">
                <a:solidFill>
                  <a:schemeClr val="tx1"/>
                </a:solidFill>
              </a:rPr>
              <a:t>４）自分の趣味や好きなことは😊</a:t>
            </a:r>
            <a:endParaRPr kumimoji="1" lang="en-US" altLang="ja-JP" sz="2400" b="1" dirty="0">
              <a:solidFill>
                <a:schemeClr val="tx1"/>
              </a:solidFill>
            </a:endParaRPr>
          </a:p>
          <a:p>
            <a:pPr algn="ctr"/>
            <a:endParaRPr kumimoji="1" lang="en-US" altLang="ja-JP" sz="1400" dirty="0"/>
          </a:p>
          <a:p>
            <a:r>
              <a:rPr kumimoji="1" lang="ja-JP" altLang="en-US" sz="2000" b="1" dirty="0">
                <a:solidFill>
                  <a:schemeClr val="tx1"/>
                </a:solidFill>
              </a:rPr>
              <a:t>◎全員の自己紹介が終わりましたら</a:t>
            </a:r>
            <a:endParaRPr kumimoji="1" lang="en-US" altLang="ja-JP" sz="2000" b="1" dirty="0">
              <a:solidFill>
                <a:schemeClr val="tx1"/>
              </a:solidFill>
            </a:endParaRPr>
          </a:p>
          <a:p>
            <a:r>
              <a:rPr kumimoji="1" lang="ja-JP" altLang="en-US" b="1" dirty="0">
                <a:solidFill>
                  <a:schemeClr val="tx1"/>
                </a:solidFill>
              </a:rPr>
              <a:t>　　①リーダーを一人決めてください</a:t>
            </a:r>
            <a:endParaRPr kumimoji="1" lang="en-US" altLang="ja-JP" b="1" dirty="0">
              <a:solidFill>
                <a:schemeClr val="tx1"/>
              </a:solidFill>
            </a:endParaRPr>
          </a:p>
          <a:p>
            <a:r>
              <a:rPr kumimoji="1" lang="ja-JP" altLang="en-US" b="1" dirty="0">
                <a:solidFill>
                  <a:schemeClr val="tx1"/>
                </a:solidFill>
              </a:rPr>
              <a:t>　　　（　　　　　　）さん</a:t>
            </a:r>
            <a:endParaRPr kumimoji="1" lang="en-US" altLang="ja-JP" b="1" dirty="0">
              <a:solidFill>
                <a:schemeClr val="tx1"/>
              </a:solidFill>
            </a:endParaRPr>
          </a:p>
          <a:p>
            <a:r>
              <a:rPr kumimoji="1" lang="ja-JP" altLang="en-US" b="1" dirty="0">
                <a:solidFill>
                  <a:schemeClr val="tx1"/>
                </a:solidFill>
              </a:rPr>
              <a:t>　　②発表者を一人決めてください</a:t>
            </a:r>
            <a:endParaRPr kumimoji="1" lang="en-US" altLang="ja-JP" b="1" dirty="0">
              <a:solidFill>
                <a:schemeClr val="tx1"/>
              </a:solidFill>
            </a:endParaRPr>
          </a:p>
          <a:p>
            <a:r>
              <a:rPr kumimoji="1" lang="ja-JP" altLang="en-US" b="1" dirty="0">
                <a:solidFill>
                  <a:schemeClr val="tx1"/>
                </a:solidFill>
              </a:rPr>
              <a:t>　　　（　　　　　　）さん</a:t>
            </a:r>
          </a:p>
        </p:txBody>
      </p:sp>
      <p:sp>
        <p:nvSpPr>
          <p:cNvPr id="13" name="スライド番号プレースホルダー 3">
            <a:extLst>
              <a:ext uri="{FF2B5EF4-FFF2-40B4-BE49-F238E27FC236}">
                <a16:creationId xmlns:a16="http://schemas.microsoft.com/office/drawing/2014/main" id="{F167DFE1-5EC5-CBA6-8325-79EB7F99FCD3}"/>
              </a:ext>
            </a:extLst>
          </p:cNvPr>
          <p:cNvSpPr txBox="1">
            <a:spLocks noChangeArrowheads="1"/>
          </p:cNvSpPr>
          <p:nvPr/>
        </p:nvSpPr>
        <p:spPr>
          <a:xfrm>
            <a:off x="8652401" y="6383248"/>
            <a:ext cx="490538" cy="4572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lstStyle>
            <a:defPPr>
              <a:defRPr lang="en-US"/>
            </a:defPPr>
            <a:lvl1pPr marL="0" algn="ctr" defTabSz="457200" rtl="0" eaLnBrk="1" latinLnBrk="0" hangingPunct="1">
              <a:spcBef>
                <a:spcPct val="20000"/>
              </a:spcBef>
              <a:buClr>
                <a:schemeClr val="bg2"/>
              </a:buClr>
              <a:buSzPct val="75000"/>
              <a:buFont typeface="Wingdings" panose="05000000000000000000" pitchFamily="2" charset="2"/>
              <a:buChar char="n"/>
              <a:defRPr kumimoji="1" sz="3200" kern="1200">
                <a:solidFill>
                  <a:schemeClr val="tx1"/>
                </a:solidFill>
                <a:latin typeface="Arial" panose="020B0604020202020204" pitchFamily="34" charset="0"/>
                <a:ea typeface="ＭＳ Ｐゴシック" panose="020B0600070205080204" pitchFamily="50" charset="-128"/>
                <a:cs typeface="+mn-cs"/>
              </a:defRPr>
            </a:lvl1pPr>
            <a:lvl2pPr marL="742950" indent="-285750" algn="l" defTabSz="457200" rtl="0" eaLnBrk="1" latinLnBrk="0" hangingPunct="1">
              <a:spcBef>
                <a:spcPct val="20000"/>
              </a:spcBef>
              <a:buClr>
                <a:schemeClr val="accent2"/>
              </a:buClr>
              <a:buSzPct val="80000"/>
              <a:buFont typeface="Wingdings" panose="05000000000000000000" pitchFamily="2" charset="2"/>
              <a:buChar char="¨"/>
              <a:defRPr kumimoji="1" sz="2800" kern="1200">
                <a:solidFill>
                  <a:schemeClr val="tx1"/>
                </a:solidFill>
                <a:latin typeface="Arial" panose="020B0604020202020204" pitchFamily="34" charset="0"/>
                <a:ea typeface="ＭＳ Ｐゴシック" panose="020B0600070205080204" pitchFamily="50" charset="-128"/>
                <a:cs typeface="+mn-cs"/>
              </a:defRPr>
            </a:lvl2pPr>
            <a:lvl3pPr marL="1143000" indent="-228600" algn="l" defTabSz="457200" rtl="0" eaLnBrk="1" latinLnBrk="0" hangingPunct="1">
              <a:spcBef>
                <a:spcPct val="20000"/>
              </a:spcBef>
              <a:buClr>
                <a:schemeClr val="bg2"/>
              </a:buClr>
              <a:buSzPct val="65000"/>
              <a:buFont typeface="Wingdings" panose="05000000000000000000" pitchFamily="2" charset="2"/>
              <a:buChar char="n"/>
              <a:defRPr kumimoji="1" sz="2400" kern="1200">
                <a:solidFill>
                  <a:schemeClr val="tx1"/>
                </a:solidFill>
                <a:latin typeface="Arial" panose="020B0604020202020204" pitchFamily="34" charset="0"/>
                <a:ea typeface="ＭＳ Ｐゴシック" panose="020B0600070205080204" pitchFamily="50" charset="-128"/>
                <a:cs typeface="+mn-cs"/>
              </a:defRPr>
            </a:lvl3pPr>
            <a:lvl4pPr marL="1600200" indent="-228600" algn="l" defTabSz="457200" rtl="0" eaLnBrk="1" latinLnBrk="0" hangingPunct="1">
              <a:spcBef>
                <a:spcPct val="20000"/>
              </a:spcBef>
              <a:buClr>
                <a:schemeClr val="accent2"/>
              </a:buClr>
              <a:buSzPct val="70000"/>
              <a:buFont typeface="Wingdings" panose="05000000000000000000" pitchFamily="2" charset="2"/>
              <a:buChar char="¨"/>
              <a:defRPr kumimoji="1" sz="2000" kern="1200">
                <a:solidFill>
                  <a:schemeClr val="tx1"/>
                </a:solidFill>
                <a:latin typeface="Arial" panose="020B0604020202020204" pitchFamily="34" charset="0"/>
                <a:ea typeface="ＭＳ Ｐゴシック" panose="020B0600070205080204" pitchFamily="50" charset="-128"/>
                <a:cs typeface="+mn-cs"/>
              </a:defRPr>
            </a:lvl4pPr>
            <a:lvl5pPr marL="2057400" indent="-228600" algn="l" defTabSz="457200" rtl="0" eaLnBrk="1" latinLnBrk="0" hangingPunct="1">
              <a:spcBef>
                <a:spcPct val="20000"/>
              </a:spcBef>
              <a:buClr>
                <a:schemeClr val="bg2"/>
              </a:buClr>
              <a:buFont typeface="Wingdings" panose="05000000000000000000" pitchFamily="2" charset="2"/>
              <a:buChar char="§"/>
              <a:defRPr kumimoji="1" sz="2000" kern="1200">
                <a:solidFill>
                  <a:schemeClr val="tx1"/>
                </a:solidFill>
                <a:latin typeface="Arial" panose="020B0604020202020204" pitchFamily="34" charset="0"/>
                <a:ea typeface="ＭＳ Ｐゴシック" panose="020B0600070205080204" pitchFamily="50" charset="-128"/>
                <a:cs typeface="+mn-cs"/>
              </a:defRPr>
            </a:lvl5pPr>
            <a:lvl6pPr marL="2514600" indent="-228600" algn="l" defTabSz="457200" rtl="0" eaLnBrk="0" fontAlgn="base" latinLnBrk="0" hangingPunct="0">
              <a:spcBef>
                <a:spcPct val="20000"/>
              </a:spcBef>
              <a:spcAft>
                <a:spcPct val="0"/>
              </a:spcAft>
              <a:buClr>
                <a:schemeClr val="bg2"/>
              </a:buClr>
              <a:buFont typeface="Wingdings" panose="05000000000000000000" pitchFamily="2" charset="2"/>
              <a:buChar char="§"/>
              <a:defRPr kumimoji="1" sz="2000" kern="1200">
                <a:solidFill>
                  <a:schemeClr val="tx1"/>
                </a:solidFill>
                <a:latin typeface="Arial" panose="020B0604020202020204" pitchFamily="34" charset="0"/>
                <a:ea typeface="ＭＳ Ｐゴシック" panose="020B0600070205080204" pitchFamily="50" charset="-128"/>
                <a:cs typeface="+mn-cs"/>
              </a:defRPr>
            </a:lvl6pPr>
            <a:lvl7pPr marL="2971800" indent="-228600" algn="l" defTabSz="457200" rtl="0" eaLnBrk="0" fontAlgn="base" latinLnBrk="0" hangingPunct="0">
              <a:spcBef>
                <a:spcPct val="20000"/>
              </a:spcBef>
              <a:spcAft>
                <a:spcPct val="0"/>
              </a:spcAft>
              <a:buClr>
                <a:schemeClr val="bg2"/>
              </a:buClr>
              <a:buFont typeface="Wingdings" panose="05000000000000000000" pitchFamily="2" charset="2"/>
              <a:buChar char="§"/>
              <a:defRPr kumimoji="1" sz="2000" kern="1200">
                <a:solidFill>
                  <a:schemeClr val="tx1"/>
                </a:solidFill>
                <a:latin typeface="Arial" panose="020B0604020202020204" pitchFamily="34" charset="0"/>
                <a:ea typeface="ＭＳ Ｐゴシック" panose="020B0600070205080204" pitchFamily="50" charset="-128"/>
                <a:cs typeface="+mn-cs"/>
              </a:defRPr>
            </a:lvl7pPr>
            <a:lvl8pPr marL="3429000" indent="-228600" algn="l" defTabSz="457200" rtl="0" eaLnBrk="0" fontAlgn="base" latinLnBrk="0" hangingPunct="0">
              <a:spcBef>
                <a:spcPct val="20000"/>
              </a:spcBef>
              <a:spcAft>
                <a:spcPct val="0"/>
              </a:spcAft>
              <a:buClr>
                <a:schemeClr val="bg2"/>
              </a:buClr>
              <a:buFont typeface="Wingdings" panose="05000000000000000000" pitchFamily="2" charset="2"/>
              <a:buChar char="§"/>
              <a:defRPr kumimoji="1" sz="2000" kern="1200">
                <a:solidFill>
                  <a:schemeClr val="tx1"/>
                </a:solidFill>
                <a:latin typeface="Arial" panose="020B0604020202020204" pitchFamily="34" charset="0"/>
                <a:ea typeface="ＭＳ Ｐゴシック" panose="020B0600070205080204" pitchFamily="50" charset="-128"/>
                <a:cs typeface="+mn-cs"/>
              </a:defRPr>
            </a:lvl8pPr>
            <a:lvl9pPr marL="3886200" indent="-228600" algn="l" defTabSz="457200" rtl="0" eaLnBrk="0" fontAlgn="base" latinLnBrk="0" hangingPunct="0">
              <a:spcBef>
                <a:spcPct val="20000"/>
              </a:spcBef>
              <a:spcAft>
                <a:spcPct val="0"/>
              </a:spcAft>
              <a:buClr>
                <a:schemeClr val="bg2"/>
              </a:buClr>
              <a:buFont typeface="Wingdings" panose="05000000000000000000" pitchFamily="2" charset="2"/>
              <a:buChar char="§"/>
              <a:defRPr kumimoji="1" sz="2000" kern="1200">
                <a:solidFill>
                  <a:schemeClr val="tx1"/>
                </a:solidFill>
                <a:latin typeface="Arial" panose="020B0604020202020204" pitchFamily="34" charset="0"/>
                <a:ea typeface="ＭＳ Ｐゴシック" panose="020B0600070205080204" pitchFamily="50" charset="-128"/>
                <a:cs typeface="+mn-cs"/>
              </a:defRPr>
            </a:lvl9pPr>
          </a:lstStyle>
          <a:p>
            <a:pPr>
              <a:spcBef>
                <a:spcPct val="0"/>
              </a:spcBef>
              <a:buClrTx/>
              <a:buSzTx/>
              <a:buFontTx/>
              <a:buNone/>
            </a:pPr>
            <a:fld id="{60543E0F-84F2-49EC-92F3-2E21246A461F}" type="slidenum">
              <a:rPr kumimoji="0" lang="en-US" altLang="ja-JP" sz="1200" smtClean="0">
                <a:solidFill>
                  <a:srgbClr val="000000"/>
                </a:solidFill>
                <a:latin typeface="Arial Black" panose="020B0A04020102020204" pitchFamily="34" charset="0"/>
              </a:rPr>
              <a:pPr>
                <a:spcBef>
                  <a:spcPct val="0"/>
                </a:spcBef>
                <a:buClrTx/>
                <a:buSzTx/>
                <a:buFontTx/>
                <a:buNone/>
              </a:pPr>
              <a:t>13</a:t>
            </a:fld>
            <a:endParaRPr kumimoji="0" lang="en-US" altLang="ja-JP" sz="1200" dirty="0">
              <a:solidFill>
                <a:srgbClr val="000000"/>
              </a:solidFill>
              <a:latin typeface="Arial Black" panose="020B0A04020102020204" pitchFamily="34" charset="0"/>
            </a:endParaRPr>
          </a:p>
        </p:txBody>
      </p:sp>
    </p:spTree>
    <p:extLst>
      <p:ext uri="{BB962C8B-B14F-4D97-AF65-F5344CB8AC3E}">
        <p14:creationId xmlns:p14="http://schemas.microsoft.com/office/powerpoint/2010/main" val="358917931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楕円 5">
            <a:extLst>
              <a:ext uri="{FF2B5EF4-FFF2-40B4-BE49-F238E27FC236}">
                <a16:creationId xmlns:a16="http://schemas.microsoft.com/office/drawing/2014/main" id="{66083311-ADA0-8588-5BDB-C87A783ACAC5}"/>
              </a:ext>
            </a:extLst>
          </p:cNvPr>
          <p:cNvSpPr/>
          <p:nvPr/>
        </p:nvSpPr>
        <p:spPr>
          <a:xfrm>
            <a:off x="207224" y="934322"/>
            <a:ext cx="7298422" cy="1249960"/>
          </a:xfrm>
          <a:prstGeom prst="ellipse">
            <a:avLst/>
          </a:prstGeom>
          <a:solidFill>
            <a:srgbClr val="92D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 name="テキスト ボックス 3">
            <a:extLst>
              <a:ext uri="{FF2B5EF4-FFF2-40B4-BE49-F238E27FC236}">
                <a16:creationId xmlns:a16="http://schemas.microsoft.com/office/drawing/2014/main" id="{DEA8FC61-64CB-FE5E-C60A-7AC793315C85}"/>
              </a:ext>
            </a:extLst>
          </p:cNvPr>
          <p:cNvSpPr txBox="1"/>
          <p:nvPr/>
        </p:nvSpPr>
        <p:spPr>
          <a:xfrm>
            <a:off x="0" y="1326710"/>
            <a:ext cx="8826162" cy="1569660"/>
          </a:xfrm>
          <a:prstGeom prst="rect">
            <a:avLst/>
          </a:prstGeom>
          <a:noFill/>
        </p:spPr>
        <p:txBody>
          <a:bodyPr wrap="square">
            <a:spAutoFit/>
          </a:bodyPr>
          <a:lstStyle/>
          <a:p>
            <a:r>
              <a:rPr kumimoji="1" lang="ja-JP" altLang="en-US" sz="3200" b="1" i="0" u="none" strike="noStrike" kern="1200" cap="none" spc="0" normalizeH="0" baseline="0" noProof="0" dirty="0">
                <a:ln>
                  <a:noFill/>
                </a:ln>
                <a:solidFill>
                  <a:prstClr val="black"/>
                </a:solidFill>
                <a:effectLst/>
                <a:uLnTx/>
                <a:uFillTx/>
                <a:latin typeface="+mn-lt"/>
                <a:ea typeface="+mn-ea"/>
                <a:cs typeface="+mn-cs"/>
              </a:rPr>
              <a:t>　②動画を見ての感想を出し合おう</a:t>
            </a:r>
            <a:endParaRPr kumimoji="1" lang="en-US" altLang="ja-JP" sz="3200" b="1" i="0" u="none" strike="noStrike" kern="1200" cap="none" spc="0" normalizeH="0" baseline="0" noProof="0" dirty="0">
              <a:ln>
                <a:noFill/>
              </a:ln>
              <a:solidFill>
                <a:prstClr val="black"/>
              </a:solidFill>
              <a:effectLst/>
              <a:uLnTx/>
              <a:uFillTx/>
              <a:latin typeface="+mn-lt"/>
              <a:ea typeface="+mn-ea"/>
              <a:cs typeface="+mn-cs"/>
            </a:endParaRPr>
          </a:p>
          <a:p>
            <a:endParaRPr kumimoji="1" lang="en-US" altLang="ja-JP" sz="3200" b="1" i="0" u="none" strike="noStrike" kern="1200" cap="none" spc="0" normalizeH="0" baseline="0" noProof="0" dirty="0">
              <a:ln>
                <a:noFill/>
              </a:ln>
              <a:solidFill>
                <a:prstClr val="black"/>
              </a:solidFill>
              <a:effectLst/>
              <a:uLnTx/>
              <a:uFillTx/>
              <a:latin typeface="+mn-lt"/>
              <a:ea typeface="+mn-ea"/>
              <a:cs typeface="+mn-cs"/>
            </a:endParaRPr>
          </a:p>
          <a:p>
            <a:r>
              <a:rPr kumimoji="1" lang="ja-JP" altLang="en-US" sz="3200" b="1" dirty="0">
                <a:solidFill>
                  <a:prstClr val="black"/>
                </a:solidFill>
              </a:rPr>
              <a:t>　</a:t>
            </a:r>
            <a:endParaRPr kumimoji="1" lang="ja-JP" altLang="en-US" sz="3200" b="1" i="0" u="none" strike="noStrike" kern="1200" cap="none" spc="0" normalizeH="0" baseline="0" noProof="0" dirty="0">
              <a:ln>
                <a:noFill/>
              </a:ln>
              <a:solidFill>
                <a:prstClr val="black"/>
              </a:solidFill>
              <a:effectLst/>
              <a:uLnTx/>
              <a:uFillTx/>
              <a:latin typeface="+mn-lt"/>
              <a:ea typeface="+mn-ea"/>
              <a:cs typeface="+mn-cs"/>
            </a:endParaRPr>
          </a:p>
        </p:txBody>
      </p:sp>
      <p:sp>
        <p:nvSpPr>
          <p:cNvPr id="2" name="正方形/長方形 1">
            <a:extLst>
              <a:ext uri="{FF2B5EF4-FFF2-40B4-BE49-F238E27FC236}">
                <a16:creationId xmlns:a16="http://schemas.microsoft.com/office/drawing/2014/main" id="{48E040C7-563B-23F0-740D-4138BFF9F299}"/>
              </a:ext>
            </a:extLst>
          </p:cNvPr>
          <p:cNvSpPr/>
          <p:nvPr/>
        </p:nvSpPr>
        <p:spPr>
          <a:xfrm>
            <a:off x="207224" y="127335"/>
            <a:ext cx="611616" cy="531419"/>
          </a:xfrm>
          <a:prstGeom prst="rect">
            <a:avLst/>
          </a:prstGeom>
          <a:solidFill>
            <a:schemeClr val="accent1">
              <a:lumMod val="20000"/>
              <a:lumOff val="80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p>
            <a:pPr algn="ctr" defTabSz="844083"/>
            <a:r>
              <a:rPr kumimoji="1" lang="ja-JP" altLang="en-US" sz="2215" dirty="0">
                <a:solidFill>
                  <a:srgbClr val="02A8F3">
                    <a:lumMod val="50000"/>
                  </a:srgbClr>
                </a:solidFill>
                <a:latin typeface="BIZ UDPGothic" panose="020B0400000000000000" pitchFamily="34" charset="-128"/>
                <a:ea typeface="BIZ UDPGothic" panose="020B0400000000000000" pitchFamily="34" charset="-128"/>
              </a:rPr>
              <a:t>８</a:t>
            </a:r>
            <a:endParaRPr kumimoji="1" lang="en-US" altLang="ja-JP" sz="2215" dirty="0">
              <a:solidFill>
                <a:srgbClr val="02A8F3">
                  <a:lumMod val="50000"/>
                </a:srgbClr>
              </a:solidFill>
              <a:latin typeface="BIZ UDPGothic" panose="020B0400000000000000" pitchFamily="34" charset="-128"/>
              <a:ea typeface="BIZ UDPGothic" panose="020B0400000000000000" pitchFamily="34" charset="-128"/>
            </a:endParaRPr>
          </a:p>
          <a:p>
            <a:pPr algn="ctr" defTabSz="844083"/>
            <a:r>
              <a:rPr kumimoji="1" lang="ja-JP" altLang="en-US" sz="1015" dirty="0">
                <a:solidFill>
                  <a:srgbClr val="02A8F3">
                    <a:lumMod val="50000"/>
                  </a:srgbClr>
                </a:solidFill>
                <a:latin typeface="BIZ UDPGothic" panose="020B0400000000000000" pitchFamily="34" charset="-128"/>
                <a:ea typeface="BIZ UDPGothic" panose="020B0400000000000000" pitchFamily="34" charset="-128"/>
              </a:rPr>
              <a:t>分</a:t>
            </a:r>
            <a:endParaRPr kumimoji="1" lang="ja-JP" altLang="en-US" sz="2215" dirty="0">
              <a:solidFill>
                <a:srgbClr val="02A8F3">
                  <a:lumMod val="50000"/>
                </a:srgbClr>
              </a:solidFill>
              <a:latin typeface="BIZ UDPGothic" panose="020B0400000000000000" pitchFamily="34" charset="-128"/>
              <a:ea typeface="BIZ UDPGothic" panose="020B0400000000000000" pitchFamily="34" charset="-128"/>
            </a:endParaRPr>
          </a:p>
        </p:txBody>
      </p:sp>
      <p:sp>
        <p:nvSpPr>
          <p:cNvPr id="3" name="正方形/長方形 2">
            <a:extLst>
              <a:ext uri="{FF2B5EF4-FFF2-40B4-BE49-F238E27FC236}">
                <a16:creationId xmlns:a16="http://schemas.microsoft.com/office/drawing/2014/main" id="{1466E0E2-9390-427A-0B10-5929C9B1C520}"/>
              </a:ext>
            </a:extLst>
          </p:cNvPr>
          <p:cNvSpPr/>
          <p:nvPr/>
        </p:nvSpPr>
        <p:spPr>
          <a:xfrm>
            <a:off x="915450" y="127334"/>
            <a:ext cx="4144230" cy="53142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defTabSz="844083">
              <a:lnSpc>
                <a:spcPct val="150000"/>
              </a:lnSpc>
              <a:buClr>
                <a:srgbClr val="FF3F80"/>
              </a:buClr>
            </a:pPr>
            <a:r>
              <a:rPr kumimoji="1" lang="ja-JP" altLang="en-US" b="1" dirty="0">
                <a:solidFill>
                  <a:srgbClr val="464E70">
                    <a:lumMod val="50000"/>
                  </a:srgbClr>
                </a:solidFill>
                <a:latin typeface="BIZ UDPGothic" panose="020B0400000000000000" pitchFamily="34" charset="-128"/>
                <a:ea typeface="BIZ UDPGothic" panose="020B0400000000000000" pitchFamily="34" charset="-128"/>
              </a:rPr>
              <a:t>みんなで語ろう①　動画を見ての感想</a:t>
            </a:r>
            <a:endParaRPr kumimoji="1" lang="en-US" altLang="ja-JP" b="1" dirty="0">
              <a:solidFill>
                <a:srgbClr val="464E70">
                  <a:lumMod val="50000"/>
                </a:srgbClr>
              </a:solidFill>
              <a:latin typeface="BIZ UDPGothic" panose="020B0400000000000000" pitchFamily="34" charset="-128"/>
              <a:ea typeface="BIZ UDPGothic" panose="020B0400000000000000" pitchFamily="34" charset="-128"/>
            </a:endParaRPr>
          </a:p>
        </p:txBody>
      </p:sp>
      <p:sp>
        <p:nvSpPr>
          <p:cNvPr id="5" name="テキスト ボックス 4">
            <a:extLst>
              <a:ext uri="{FF2B5EF4-FFF2-40B4-BE49-F238E27FC236}">
                <a16:creationId xmlns:a16="http://schemas.microsoft.com/office/drawing/2014/main" id="{5D8BC246-ECCD-337F-BA74-6EA387C9B317}"/>
              </a:ext>
            </a:extLst>
          </p:cNvPr>
          <p:cNvSpPr txBox="1"/>
          <p:nvPr/>
        </p:nvSpPr>
        <p:spPr>
          <a:xfrm>
            <a:off x="0" y="5531290"/>
            <a:ext cx="8497824" cy="1323439"/>
          </a:xfrm>
          <a:prstGeom prst="rect">
            <a:avLst/>
          </a:prstGeom>
          <a:noFill/>
        </p:spPr>
        <p:txBody>
          <a:bodyPr wrap="square" rtlCol="0">
            <a:spAutoFit/>
          </a:bodyPr>
          <a:lstStyle/>
          <a:p>
            <a:r>
              <a:rPr lang="ja-JP" altLang="en-US" sz="2000" b="1" dirty="0"/>
              <a:t>＜Ｐｏｉｎｔ＞</a:t>
            </a:r>
            <a:endParaRPr lang="en-US" altLang="ja-JP" sz="2000" b="1" dirty="0"/>
          </a:p>
          <a:p>
            <a:r>
              <a:rPr kumimoji="1" lang="ja-JP" altLang="en-US" sz="2000" b="1" dirty="0"/>
              <a:t>　動画のお母さんの発言の是非を出し合うのではなく</a:t>
            </a:r>
            <a:endParaRPr kumimoji="1" lang="en-US" altLang="ja-JP" sz="2000" b="1" dirty="0"/>
          </a:p>
          <a:p>
            <a:r>
              <a:rPr kumimoji="1" lang="ja-JP" altLang="en-US" sz="2000" b="1" dirty="0"/>
              <a:t>　そう考えざるを得ない社会的背景を念頭に福祉に携わる職種として</a:t>
            </a:r>
            <a:endParaRPr kumimoji="1" lang="en-US" altLang="ja-JP" sz="2000" b="1" dirty="0"/>
          </a:p>
          <a:p>
            <a:r>
              <a:rPr kumimoji="1" lang="ja-JP" altLang="en-US" sz="2000" b="1" dirty="0"/>
              <a:t>　他者の考えを共有しましょう。</a:t>
            </a:r>
            <a:endParaRPr kumimoji="1" lang="en-US" altLang="ja-JP" sz="2000" b="1" dirty="0"/>
          </a:p>
        </p:txBody>
      </p:sp>
      <p:sp>
        <p:nvSpPr>
          <p:cNvPr id="8" name="テキスト ボックス 7">
            <a:extLst>
              <a:ext uri="{FF2B5EF4-FFF2-40B4-BE49-F238E27FC236}">
                <a16:creationId xmlns:a16="http://schemas.microsoft.com/office/drawing/2014/main" id="{7C7696F2-6AE2-4EB9-BDC7-8ADC94C6D499}"/>
              </a:ext>
            </a:extLst>
          </p:cNvPr>
          <p:cNvSpPr txBox="1"/>
          <p:nvPr/>
        </p:nvSpPr>
        <p:spPr>
          <a:xfrm>
            <a:off x="207224" y="2466093"/>
            <a:ext cx="8618938" cy="2246769"/>
          </a:xfrm>
          <a:prstGeom prst="rect">
            <a:avLst/>
          </a:prstGeom>
          <a:noFill/>
        </p:spPr>
        <p:txBody>
          <a:bodyPr wrap="square">
            <a:spAutoFit/>
          </a:bodyPr>
          <a:lstStyle/>
          <a:p>
            <a:r>
              <a:rPr kumimoji="1" lang="ja-JP" altLang="en-US" sz="2800" b="1" dirty="0">
                <a:solidFill>
                  <a:prstClr val="black"/>
                </a:solidFill>
              </a:rPr>
              <a:t>・お母さんがそう発言せざるを得ない現状について</a:t>
            </a:r>
            <a:endParaRPr kumimoji="1" lang="en-US" altLang="ja-JP" sz="2800" b="1" dirty="0">
              <a:solidFill>
                <a:prstClr val="black"/>
              </a:solidFill>
            </a:endParaRPr>
          </a:p>
          <a:p>
            <a:r>
              <a:rPr kumimoji="1" lang="ja-JP" altLang="en-US" sz="2800" b="1" dirty="0">
                <a:solidFill>
                  <a:prstClr val="black"/>
                </a:solidFill>
              </a:rPr>
              <a:t>　　　　　率直に</a:t>
            </a:r>
            <a:r>
              <a:rPr kumimoji="1" lang="ja-JP" altLang="en-US" sz="2800" b="1" i="0" u="none" strike="noStrike" kern="1200" cap="none" spc="0" normalizeH="0" baseline="0" noProof="0" dirty="0">
                <a:ln>
                  <a:noFill/>
                </a:ln>
                <a:solidFill>
                  <a:prstClr val="black"/>
                </a:solidFill>
                <a:effectLst/>
                <a:uLnTx/>
                <a:uFillTx/>
                <a:latin typeface="+mn-lt"/>
                <a:ea typeface="+mn-ea"/>
                <a:cs typeface="+mn-cs"/>
              </a:rPr>
              <a:t>何が課題だと思いますか？</a:t>
            </a:r>
            <a:endParaRPr kumimoji="1" lang="en-US" altLang="ja-JP" sz="2800" b="1" i="0" u="none" strike="noStrike" kern="1200" cap="none" spc="0" normalizeH="0" baseline="0" noProof="0" dirty="0">
              <a:ln>
                <a:noFill/>
              </a:ln>
              <a:solidFill>
                <a:prstClr val="black"/>
              </a:solidFill>
              <a:effectLst/>
              <a:uLnTx/>
              <a:uFillTx/>
              <a:latin typeface="+mn-lt"/>
              <a:ea typeface="+mn-ea"/>
              <a:cs typeface="+mn-cs"/>
            </a:endParaRPr>
          </a:p>
          <a:p>
            <a:endParaRPr kumimoji="1" lang="en-US" altLang="ja-JP" sz="2800" b="1" dirty="0">
              <a:solidFill>
                <a:prstClr val="black"/>
              </a:solidFill>
            </a:endParaRPr>
          </a:p>
          <a:p>
            <a:r>
              <a:rPr kumimoji="1" lang="ja-JP" altLang="en-US" sz="2800" b="1" i="0" u="none" strike="noStrike" kern="1200" cap="none" spc="0" normalizeH="0" baseline="0" noProof="0" dirty="0">
                <a:ln>
                  <a:noFill/>
                </a:ln>
                <a:solidFill>
                  <a:prstClr val="black"/>
                </a:solidFill>
                <a:effectLst/>
                <a:uLnTx/>
                <a:uFillTx/>
                <a:latin typeface="+mn-lt"/>
                <a:ea typeface="+mn-ea"/>
                <a:cs typeface="+mn-cs"/>
              </a:rPr>
              <a:t>・ご本人はどんな暮らしがしたいと</a:t>
            </a:r>
            <a:endParaRPr kumimoji="1" lang="en-US" altLang="ja-JP" sz="2800" b="1" i="0" u="none" strike="noStrike" kern="1200" cap="none" spc="0" normalizeH="0" baseline="0" noProof="0" dirty="0">
              <a:ln>
                <a:noFill/>
              </a:ln>
              <a:solidFill>
                <a:prstClr val="black"/>
              </a:solidFill>
              <a:effectLst/>
              <a:uLnTx/>
              <a:uFillTx/>
              <a:latin typeface="+mn-lt"/>
              <a:ea typeface="+mn-ea"/>
              <a:cs typeface="+mn-cs"/>
            </a:endParaRPr>
          </a:p>
          <a:p>
            <a:r>
              <a:rPr kumimoji="1" lang="ja-JP" altLang="en-US" sz="2800" b="1" dirty="0">
                <a:solidFill>
                  <a:prstClr val="black"/>
                </a:solidFill>
              </a:rPr>
              <a:t>　　</a:t>
            </a:r>
            <a:r>
              <a:rPr kumimoji="1" lang="ja-JP" altLang="en-US" sz="2800" b="1" i="0" u="none" strike="noStrike" kern="1200" cap="none" spc="0" normalizeH="0" baseline="0" noProof="0" dirty="0">
                <a:ln>
                  <a:noFill/>
                </a:ln>
                <a:solidFill>
                  <a:prstClr val="black"/>
                </a:solidFill>
                <a:effectLst/>
                <a:uLnTx/>
                <a:uFillTx/>
                <a:latin typeface="+mn-lt"/>
                <a:ea typeface="+mn-ea"/>
                <a:cs typeface="+mn-cs"/>
              </a:rPr>
              <a:t>思っているでしょう？（想像で</a:t>
            </a:r>
            <a:r>
              <a:rPr kumimoji="1" lang="en-US" altLang="ja-JP" sz="2800" b="1" i="0" u="none" strike="noStrike" kern="1200" cap="none" spc="0" normalizeH="0" baseline="0" noProof="0" dirty="0">
                <a:ln>
                  <a:noFill/>
                </a:ln>
                <a:solidFill>
                  <a:prstClr val="black"/>
                </a:solidFill>
                <a:effectLst/>
                <a:uLnTx/>
                <a:uFillTx/>
                <a:latin typeface="+mn-lt"/>
                <a:ea typeface="+mn-ea"/>
                <a:cs typeface="+mn-cs"/>
              </a:rPr>
              <a:t>OK</a:t>
            </a:r>
            <a:r>
              <a:rPr kumimoji="1" lang="ja-JP" altLang="en-US" sz="2800" b="1" i="0" u="none" strike="noStrike" kern="1200" cap="none" spc="0" normalizeH="0" baseline="0" noProof="0" dirty="0">
                <a:ln>
                  <a:noFill/>
                </a:ln>
                <a:solidFill>
                  <a:prstClr val="black"/>
                </a:solidFill>
                <a:effectLst/>
                <a:uLnTx/>
                <a:uFillTx/>
                <a:latin typeface="+mn-lt"/>
                <a:ea typeface="+mn-ea"/>
                <a:cs typeface="+mn-cs"/>
              </a:rPr>
              <a:t>）</a:t>
            </a:r>
            <a:endParaRPr kumimoji="1" lang="en-US" altLang="ja-JP" sz="2800" b="1" i="0" u="none" strike="noStrike" kern="1200" cap="none" spc="0" normalizeH="0" baseline="0" noProof="0" dirty="0">
              <a:ln>
                <a:noFill/>
              </a:ln>
              <a:solidFill>
                <a:prstClr val="black"/>
              </a:solidFill>
              <a:effectLst/>
              <a:uLnTx/>
              <a:uFillTx/>
              <a:latin typeface="+mn-lt"/>
              <a:ea typeface="+mn-ea"/>
              <a:cs typeface="+mn-cs"/>
            </a:endParaRPr>
          </a:p>
        </p:txBody>
      </p:sp>
      <p:sp>
        <p:nvSpPr>
          <p:cNvPr id="9" name="スライド番号プレースホルダー 3">
            <a:extLst>
              <a:ext uri="{FF2B5EF4-FFF2-40B4-BE49-F238E27FC236}">
                <a16:creationId xmlns:a16="http://schemas.microsoft.com/office/drawing/2014/main" id="{DEBDE728-D2AF-EAA5-F49D-EB35B9F21837}"/>
              </a:ext>
            </a:extLst>
          </p:cNvPr>
          <p:cNvSpPr txBox="1">
            <a:spLocks noChangeArrowheads="1"/>
          </p:cNvSpPr>
          <p:nvPr/>
        </p:nvSpPr>
        <p:spPr>
          <a:xfrm>
            <a:off x="8652401" y="6383248"/>
            <a:ext cx="490538" cy="4572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lstStyle>
            <a:defPPr>
              <a:defRPr lang="en-US"/>
            </a:defPPr>
            <a:lvl1pPr marL="0" algn="ctr" defTabSz="457200" rtl="0" eaLnBrk="1" latinLnBrk="0" hangingPunct="1">
              <a:spcBef>
                <a:spcPct val="20000"/>
              </a:spcBef>
              <a:buClr>
                <a:schemeClr val="bg2"/>
              </a:buClr>
              <a:buSzPct val="75000"/>
              <a:buFont typeface="Wingdings" panose="05000000000000000000" pitchFamily="2" charset="2"/>
              <a:buChar char="n"/>
              <a:defRPr kumimoji="1" sz="3200" kern="1200">
                <a:solidFill>
                  <a:schemeClr val="tx1"/>
                </a:solidFill>
                <a:latin typeface="Arial" panose="020B0604020202020204" pitchFamily="34" charset="0"/>
                <a:ea typeface="ＭＳ Ｐゴシック" panose="020B0600070205080204" pitchFamily="50" charset="-128"/>
                <a:cs typeface="+mn-cs"/>
              </a:defRPr>
            </a:lvl1pPr>
            <a:lvl2pPr marL="742950" indent="-285750" algn="l" defTabSz="457200" rtl="0" eaLnBrk="1" latinLnBrk="0" hangingPunct="1">
              <a:spcBef>
                <a:spcPct val="20000"/>
              </a:spcBef>
              <a:buClr>
                <a:schemeClr val="accent2"/>
              </a:buClr>
              <a:buSzPct val="80000"/>
              <a:buFont typeface="Wingdings" panose="05000000000000000000" pitchFamily="2" charset="2"/>
              <a:buChar char="¨"/>
              <a:defRPr kumimoji="1" sz="2800" kern="1200">
                <a:solidFill>
                  <a:schemeClr val="tx1"/>
                </a:solidFill>
                <a:latin typeface="Arial" panose="020B0604020202020204" pitchFamily="34" charset="0"/>
                <a:ea typeface="ＭＳ Ｐゴシック" panose="020B0600070205080204" pitchFamily="50" charset="-128"/>
                <a:cs typeface="+mn-cs"/>
              </a:defRPr>
            </a:lvl2pPr>
            <a:lvl3pPr marL="1143000" indent="-228600" algn="l" defTabSz="457200" rtl="0" eaLnBrk="1" latinLnBrk="0" hangingPunct="1">
              <a:spcBef>
                <a:spcPct val="20000"/>
              </a:spcBef>
              <a:buClr>
                <a:schemeClr val="bg2"/>
              </a:buClr>
              <a:buSzPct val="65000"/>
              <a:buFont typeface="Wingdings" panose="05000000000000000000" pitchFamily="2" charset="2"/>
              <a:buChar char="n"/>
              <a:defRPr kumimoji="1" sz="2400" kern="1200">
                <a:solidFill>
                  <a:schemeClr val="tx1"/>
                </a:solidFill>
                <a:latin typeface="Arial" panose="020B0604020202020204" pitchFamily="34" charset="0"/>
                <a:ea typeface="ＭＳ Ｐゴシック" panose="020B0600070205080204" pitchFamily="50" charset="-128"/>
                <a:cs typeface="+mn-cs"/>
              </a:defRPr>
            </a:lvl3pPr>
            <a:lvl4pPr marL="1600200" indent="-228600" algn="l" defTabSz="457200" rtl="0" eaLnBrk="1" latinLnBrk="0" hangingPunct="1">
              <a:spcBef>
                <a:spcPct val="20000"/>
              </a:spcBef>
              <a:buClr>
                <a:schemeClr val="accent2"/>
              </a:buClr>
              <a:buSzPct val="70000"/>
              <a:buFont typeface="Wingdings" panose="05000000000000000000" pitchFamily="2" charset="2"/>
              <a:buChar char="¨"/>
              <a:defRPr kumimoji="1" sz="2000" kern="1200">
                <a:solidFill>
                  <a:schemeClr val="tx1"/>
                </a:solidFill>
                <a:latin typeface="Arial" panose="020B0604020202020204" pitchFamily="34" charset="0"/>
                <a:ea typeface="ＭＳ Ｐゴシック" panose="020B0600070205080204" pitchFamily="50" charset="-128"/>
                <a:cs typeface="+mn-cs"/>
              </a:defRPr>
            </a:lvl4pPr>
            <a:lvl5pPr marL="2057400" indent="-228600" algn="l" defTabSz="457200" rtl="0" eaLnBrk="1" latinLnBrk="0" hangingPunct="1">
              <a:spcBef>
                <a:spcPct val="20000"/>
              </a:spcBef>
              <a:buClr>
                <a:schemeClr val="bg2"/>
              </a:buClr>
              <a:buFont typeface="Wingdings" panose="05000000000000000000" pitchFamily="2" charset="2"/>
              <a:buChar char="§"/>
              <a:defRPr kumimoji="1" sz="2000" kern="1200">
                <a:solidFill>
                  <a:schemeClr val="tx1"/>
                </a:solidFill>
                <a:latin typeface="Arial" panose="020B0604020202020204" pitchFamily="34" charset="0"/>
                <a:ea typeface="ＭＳ Ｐゴシック" panose="020B0600070205080204" pitchFamily="50" charset="-128"/>
                <a:cs typeface="+mn-cs"/>
              </a:defRPr>
            </a:lvl5pPr>
            <a:lvl6pPr marL="2514600" indent="-228600" algn="l" defTabSz="457200" rtl="0" eaLnBrk="0" fontAlgn="base" latinLnBrk="0" hangingPunct="0">
              <a:spcBef>
                <a:spcPct val="20000"/>
              </a:spcBef>
              <a:spcAft>
                <a:spcPct val="0"/>
              </a:spcAft>
              <a:buClr>
                <a:schemeClr val="bg2"/>
              </a:buClr>
              <a:buFont typeface="Wingdings" panose="05000000000000000000" pitchFamily="2" charset="2"/>
              <a:buChar char="§"/>
              <a:defRPr kumimoji="1" sz="2000" kern="1200">
                <a:solidFill>
                  <a:schemeClr val="tx1"/>
                </a:solidFill>
                <a:latin typeface="Arial" panose="020B0604020202020204" pitchFamily="34" charset="0"/>
                <a:ea typeface="ＭＳ Ｐゴシック" panose="020B0600070205080204" pitchFamily="50" charset="-128"/>
                <a:cs typeface="+mn-cs"/>
              </a:defRPr>
            </a:lvl6pPr>
            <a:lvl7pPr marL="2971800" indent="-228600" algn="l" defTabSz="457200" rtl="0" eaLnBrk="0" fontAlgn="base" latinLnBrk="0" hangingPunct="0">
              <a:spcBef>
                <a:spcPct val="20000"/>
              </a:spcBef>
              <a:spcAft>
                <a:spcPct val="0"/>
              </a:spcAft>
              <a:buClr>
                <a:schemeClr val="bg2"/>
              </a:buClr>
              <a:buFont typeface="Wingdings" panose="05000000000000000000" pitchFamily="2" charset="2"/>
              <a:buChar char="§"/>
              <a:defRPr kumimoji="1" sz="2000" kern="1200">
                <a:solidFill>
                  <a:schemeClr val="tx1"/>
                </a:solidFill>
                <a:latin typeface="Arial" panose="020B0604020202020204" pitchFamily="34" charset="0"/>
                <a:ea typeface="ＭＳ Ｐゴシック" panose="020B0600070205080204" pitchFamily="50" charset="-128"/>
                <a:cs typeface="+mn-cs"/>
              </a:defRPr>
            </a:lvl7pPr>
            <a:lvl8pPr marL="3429000" indent="-228600" algn="l" defTabSz="457200" rtl="0" eaLnBrk="0" fontAlgn="base" latinLnBrk="0" hangingPunct="0">
              <a:spcBef>
                <a:spcPct val="20000"/>
              </a:spcBef>
              <a:spcAft>
                <a:spcPct val="0"/>
              </a:spcAft>
              <a:buClr>
                <a:schemeClr val="bg2"/>
              </a:buClr>
              <a:buFont typeface="Wingdings" panose="05000000000000000000" pitchFamily="2" charset="2"/>
              <a:buChar char="§"/>
              <a:defRPr kumimoji="1" sz="2000" kern="1200">
                <a:solidFill>
                  <a:schemeClr val="tx1"/>
                </a:solidFill>
                <a:latin typeface="Arial" panose="020B0604020202020204" pitchFamily="34" charset="0"/>
                <a:ea typeface="ＭＳ Ｐゴシック" panose="020B0600070205080204" pitchFamily="50" charset="-128"/>
                <a:cs typeface="+mn-cs"/>
              </a:defRPr>
            </a:lvl8pPr>
            <a:lvl9pPr marL="3886200" indent="-228600" algn="l" defTabSz="457200" rtl="0" eaLnBrk="0" fontAlgn="base" latinLnBrk="0" hangingPunct="0">
              <a:spcBef>
                <a:spcPct val="20000"/>
              </a:spcBef>
              <a:spcAft>
                <a:spcPct val="0"/>
              </a:spcAft>
              <a:buClr>
                <a:schemeClr val="bg2"/>
              </a:buClr>
              <a:buFont typeface="Wingdings" panose="05000000000000000000" pitchFamily="2" charset="2"/>
              <a:buChar char="§"/>
              <a:defRPr kumimoji="1" sz="2000" kern="1200">
                <a:solidFill>
                  <a:schemeClr val="tx1"/>
                </a:solidFill>
                <a:latin typeface="Arial" panose="020B0604020202020204" pitchFamily="34" charset="0"/>
                <a:ea typeface="ＭＳ Ｐゴシック" panose="020B0600070205080204" pitchFamily="50" charset="-128"/>
                <a:cs typeface="+mn-cs"/>
              </a:defRPr>
            </a:lvl9pPr>
          </a:lstStyle>
          <a:p>
            <a:pPr>
              <a:spcBef>
                <a:spcPct val="0"/>
              </a:spcBef>
              <a:buClrTx/>
              <a:buSzTx/>
              <a:buFontTx/>
              <a:buNone/>
            </a:pPr>
            <a:fld id="{60543E0F-84F2-49EC-92F3-2E21246A461F}" type="slidenum">
              <a:rPr kumimoji="0" lang="en-US" altLang="ja-JP" sz="1200" smtClean="0">
                <a:solidFill>
                  <a:srgbClr val="000000"/>
                </a:solidFill>
                <a:latin typeface="Arial Black" panose="020B0A04020102020204" pitchFamily="34" charset="0"/>
              </a:rPr>
              <a:pPr>
                <a:spcBef>
                  <a:spcPct val="0"/>
                </a:spcBef>
                <a:buClrTx/>
                <a:buSzTx/>
                <a:buFontTx/>
                <a:buNone/>
              </a:pPr>
              <a:t>14</a:t>
            </a:fld>
            <a:endParaRPr kumimoji="0" lang="en-US" altLang="ja-JP" sz="1200" dirty="0">
              <a:solidFill>
                <a:srgbClr val="000000"/>
              </a:solidFill>
              <a:latin typeface="Arial Black" panose="020B0A04020102020204" pitchFamily="34" charset="0"/>
            </a:endParaRPr>
          </a:p>
        </p:txBody>
      </p:sp>
      <p:pic>
        <p:nvPicPr>
          <p:cNvPr id="1026" name="Picture 2" descr="情報交換のイラスト | かわいいフリー素材集 いらすとや">
            <a:extLst>
              <a:ext uri="{FF2B5EF4-FFF2-40B4-BE49-F238E27FC236}">
                <a16:creationId xmlns:a16="http://schemas.microsoft.com/office/drawing/2014/main" id="{016FB786-9385-02EF-03F0-DE5A038F18C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86069" y="4164889"/>
            <a:ext cx="2047317" cy="19143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1420806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C3E12C40-9790-FE9C-26A4-8729080EC2E9}"/>
              </a:ext>
            </a:extLst>
          </p:cNvPr>
          <p:cNvSpPr>
            <a:spLocks noGrp="1"/>
          </p:cNvSpPr>
          <p:nvPr>
            <p:ph type="title"/>
          </p:nvPr>
        </p:nvSpPr>
        <p:spPr>
          <a:xfrm>
            <a:off x="280219" y="328255"/>
            <a:ext cx="7886700" cy="586145"/>
          </a:xfrm>
        </p:spPr>
        <p:txBody>
          <a:bodyPr>
            <a:normAutofit fontScale="90000"/>
          </a:bodyPr>
          <a:lstStyle/>
          <a:p>
            <a:r>
              <a:rPr kumimoji="1" lang="en-US" altLang="ja-JP" dirty="0"/>
              <a:t>MEMO</a:t>
            </a:r>
            <a:endParaRPr kumimoji="1" lang="ja-JP" altLang="en-US" dirty="0"/>
          </a:p>
        </p:txBody>
      </p:sp>
      <p:sp>
        <p:nvSpPr>
          <p:cNvPr id="3" name="コンテンツ プレースホルダー 2">
            <a:extLst>
              <a:ext uri="{FF2B5EF4-FFF2-40B4-BE49-F238E27FC236}">
                <a16:creationId xmlns:a16="http://schemas.microsoft.com/office/drawing/2014/main" id="{8815FF25-832D-AC93-2ACD-8095799E9266}"/>
              </a:ext>
            </a:extLst>
          </p:cNvPr>
          <p:cNvSpPr>
            <a:spLocks noGrp="1"/>
          </p:cNvSpPr>
          <p:nvPr>
            <p:ph idx="1"/>
          </p:nvPr>
        </p:nvSpPr>
        <p:spPr>
          <a:xfrm>
            <a:off x="280219" y="1076633"/>
            <a:ext cx="8583365" cy="5306616"/>
          </a:xfrm>
          <a:ln w="19050">
            <a:solidFill>
              <a:schemeClr val="tx1"/>
            </a:solidFill>
          </a:ln>
        </p:spPr>
        <p:txBody>
          <a:bodyPr>
            <a:normAutofit/>
          </a:bodyPr>
          <a:lstStyle/>
          <a:p>
            <a:pPr marL="0" indent="0">
              <a:buNone/>
            </a:pPr>
            <a:r>
              <a:rPr lang="ja-JP" altLang="en-US" sz="2400" dirty="0"/>
              <a:t>感想のメモ</a:t>
            </a:r>
            <a:endParaRPr kumimoji="1" lang="ja-JP" altLang="en-US" sz="2400" dirty="0"/>
          </a:p>
        </p:txBody>
      </p:sp>
      <p:sp>
        <p:nvSpPr>
          <p:cNvPr id="4" name="スライド番号プレースホルダー 3">
            <a:extLst>
              <a:ext uri="{FF2B5EF4-FFF2-40B4-BE49-F238E27FC236}">
                <a16:creationId xmlns:a16="http://schemas.microsoft.com/office/drawing/2014/main" id="{0A70924C-777E-4D13-AA61-74BF18F4F830}"/>
              </a:ext>
            </a:extLst>
          </p:cNvPr>
          <p:cNvSpPr txBox="1">
            <a:spLocks noChangeArrowheads="1"/>
          </p:cNvSpPr>
          <p:nvPr/>
        </p:nvSpPr>
        <p:spPr>
          <a:xfrm>
            <a:off x="8652401" y="6383248"/>
            <a:ext cx="490538" cy="4572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lstStyle>
            <a:defPPr>
              <a:defRPr lang="en-US"/>
            </a:defPPr>
            <a:lvl1pPr marL="0" algn="ctr" defTabSz="457200" rtl="0" eaLnBrk="1" latinLnBrk="0" hangingPunct="1">
              <a:spcBef>
                <a:spcPct val="20000"/>
              </a:spcBef>
              <a:buClr>
                <a:schemeClr val="bg2"/>
              </a:buClr>
              <a:buSzPct val="75000"/>
              <a:buFont typeface="Wingdings" panose="05000000000000000000" pitchFamily="2" charset="2"/>
              <a:buChar char="n"/>
              <a:defRPr kumimoji="1" sz="3200" kern="1200">
                <a:solidFill>
                  <a:schemeClr val="tx1"/>
                </a:solidFill>
                <a:latin typeface="Arial" panose="020B0604020202020204" pitchFamily="34" charset="0"/>
                <a:ea typeface="ＭＳ Ｐゴシック" panose="020B0600070205080204" pitchFamily="50" charset="-128"/>
                <a:cs typeface="+mn-cs"/>
              </a:defRPr>
            </a:lvl1pPr>
            <a:lvl2pPr marL="742950" indent="-285750" algn="l" defTabSz="457200" rtl="0" eaLnBrk="1" latinLnBrk="0" hangingPunct="1">
              <a:spcBef>
                <a:spcPct val="20000"/>
              </a:spcBef>
              <a:buClr>
                <a:schemeClr val="accent2"/>
              </a:buClr>
              <a:buSzPct val="80000"/>
              <a:buFont typeface="Wingdings" panose="05000000000000000000" pitchFamily="2" charset="2"/>
              <a:buChar char="¨"/>
              <a:defRPr kumimoji="1" sz="2800" kern="1200">
                <a:solidFill>
                  <a:schemeClr val="tx1"/>
                </a:solidFill>
                <a:latin typeface="Arial" panose="020B0604020202020204" pitchFamily="34" charset="0"/>
                <a:ea typeface="ＭＳ Ｐゴシック" panose="020B0600070205080204" pitchFamily="50" charset="-128"/>
                <a:cs typeface="+mn-cs"/>
              </a:defRPr>
            </a:lvl2pPr>
            <a:lvl3pPr marL="1143000" indent="-228600" algn="l" defTabSz="457200" rtl="0" eaLnBrk="1" latinLnBrk="0" hangingPunct="1">
              <a:spcBef>
                <a:spcPct val="20000"/>
              </a:spcBef>
              <a:buClr>
                <a:schemeClr val="bg2"/>
              </a:buClr>
              <a:buSzPct val="65000"/>
              <a:buFont typeface="Wingdings" panose="05000000000000000000" pitchFamily="2" charset="2"/>
              <a:buChar char="n"/>
              <a:defRPr kumimoji="1" sz="2400" kern="1200">
                <a:solidFill>
                  <a:schemeClr val="tx1"/>
                </a:solidFill>
                <a:latin typeface="Arial" panose="020B0604020202020204" pitchFamily="34" charset="0"/>
                <a:ea typeface="ＭＳ Ｐゴシック" panose="020B0600070205080204" pitchFamily="50" charset="-128"/>
                <a:cs typeface="+mn-cs"/>
              </a:defRPr>
            </a:lvl3pPr>
            <a:lvl4pPr marL="1600200" indent="-228600" algn="l" defTabSz="457200" rtl="0" eaLnBrk="1" latinLnBrk="0" hangingPunct="1">
              <a:spcBef>
                <a:spcPct val="20000"/>
              </a:spcBef>
              <a:buClr>
                <a:schemeClr val="accent2"/>
              </a:buClr>
              <a:buSzPct val="70000"/>
              <a:buFont typeface="Wingdings" panose="05000000000000000000" pitchFamily="2" charset="2"/>
              <a:buChar char="¨"/>
              <a:defRPr kumimoji="1" sz="2000" kern="1200">
                <a:solidFill>
                  <a:schemeClr val="tx1"/>
                </a:solidFill>
                <a:latin typeface="Arial" panose="020B0604020202020204" pitchFamily="34" charset="0"/>
                <a:ea typeface="ＭＳ Ｐゴシック" panose="020B0600070205080204" pitchFamily="50" charset="-128"/>
                <a:cs typeface="+mn-cs"/>
              </a:defRPr>
            </a:lvl4pPr>
            <a:lvl5pPr marL="2057400" indent="-228600" algn="l" defTabSz="457200" rtl="0" eaLnBrk="1" latinLnBrk="0" hangingPunct="1">
              <a:spcBef>
                <a:spcPct val="20000"/>
              </a:spcBef>
              <a:buClr>
                <a:schemeClr val="bg2"/>
              </a:buClr>
              <a:buFont typeface="Wingdings" panose="05000000000000000000" pitchFamily="2" charset="2"/>
              <a:buChar char="§"/>
              <a:defRPr kumimoji="1" sz="2000" kern="1200">
                <a:solidFill>
                  <a:schemeClr val="tx1"/>
                </a:solidFill>
                <a:latin typeface="Arial" panose="020B0604020202020204" pitchFamily="34" charset="0"/>
                <a:ea typeface="ＭＳ Ｐゴシック" panose="020B0600070205080204" pitchFamily="50" charset="-128"/>
                <a:cs typeface="+mn-cs"/>
              </a:defRPr>
            </a:lvl5pPr>
            <a:lvl6pPr marL="2514600" indent="-228600" algn="l" defTabSz="457200" rtl="0" eaLnBrk="0" fontAlgn="base" latinLnBrk="0" hangingPunct="0">
              <a:spcBef>
                <a:spcPct val="20000"/>
              </a:spcBef>
              <a:spcAft>
                <a:spcPct val="0"/>
              </a:spcAft>
              <a:buClr>
                <a:schemeClr val="bg2"/>
              </a:buClr>
              <a:buFont typeface="Wingdings" panose="05000000000000000000" pitchFamily="2" charset="2"/>
              <a:buChar char="§"/>
              <a:defRPr kumimoji="1" sz="2000" kern="1200">
                <a:solidFill>
                  <a:schemeClr val="tx1"/>
                </a:solidFill>
                <a:latin typeface="Arial" panose="020B0604020202020204" pitchFamily="34" charset="0"/>
                <a:ea typeface="ＭＳ Ｐゴシック" panose="020B0600070205080204" pitchFamily="50" charset="-128"/>
                <a:cs typeface="+mn-cs"/>
              </a:defRPr>
            </a:lvl6pPr>
            <a:lvl7pPr marL="2971800" indent="-228600" algn="l" defTabSz="457200" rtl="0" eaLnBrk="0" fontAlgn="base" latinLnBrk="0" hangingPunct="0">
              <a:spcBef>
                <a:spcPct val="20000"/>
              </a:spcBef>
              <a:spcAft>
                <a:spcPct val="0"/>
              </a:spcAft>
              <a:buClr>
                <a:schemeClr val="bg2"/>
              </a:buClr>
              <a:buFont typeface="Wingdings" panose="05000000000000000000" pitchFamily="2" charset="2"/>
              <a:buChar char="§"/>
              <a:defRPr kumimoji="1" sz="2000" kern="1200">
                <a:solidFill>
                  <a:schemeClr val="tx1"/>
                </a:solidFill>
                <a:latin typeface="Arial" panose="020B0604020202020204" pitchFamily="34" charset="0"/>
                <a:ea typeface="ＭＳ Ｐゴシック" panose="020B0600070205080204" pitchFamily="50" charset="-128"/>
                <a:cs typeface="+mn-cs"/>
              </a:defRPr>
            </a:lvl7pPr>
            <a:lvl8pPr marL="3429000" indent="-228600" algn="l" defTabSz="457200" rtl="0" eaLnBrk="0" fontAlgn="base" latinLnBrk="0" hangingPunct="0">
              <a:spcBef>
                <a:spcPct val="20000"/>
              </a:spcBef>
              <a:spcAft>
                <a:spcPct val="0"/>
              </a:spcAft>
              <a:buClr>
                <a:schemeClr val="bg2"/>
              </a:buClr>
              <a:buFont typeface="Wingdings" panose="05000000000000000000" pitchFamily="2" charset="2"/>
              <a:buChar char="§"/>
              <a:defRPr kumimoji="1" sz="2000" kern="1200">
                <a:solidFill>
                  <a:schemeClr val="tx1"/>
                </a:solidFill>
                <a:latin typeface="Arial" panose="020B0604020202020204" pitchFamily="34" charset="0"/>
                <a:ea typeface="ＭＳ Ｐゴシック" panose="020B0600070205080204" pitchFamily="50" charset="-128"/>
                <a:cs typeface="+mn-cs"/>
              </a:defRPr>
            </a:lvl8pPr>
            <a:lvl9pPr marL="3886200" indent="-228600" algn="l" defTabSz="457200" rtl="0" eaLnBrk="0" fontAlgn="base" latinLnBrk="0" hangingPunct="0">
              <a:spcBef>
                <a:spcPct val="20000"/>
              </a:spcBef>
              <a:spcAft>
                <a:spcPct val="0"/>
              </a:spcAft>
              <a:buClr>
                <a:schemeClr val="bg2"/>
              </a:buClr>
              <a:buFont typeface="Wingdings" panose="05000000000000000000" pitchFamily="2" charset="2"/>
              <a:buChar char="§"/>
              <a:defRPr kumimoji="1" sz="2000" kern="1200">
                <a:solidFill>
                  <a:schemeClr val="tx1"/>
                </a:solidFill>
                <a:latin typeface="Arial" panose="020B0604020202020204" pitchFamily="34" charset="0"/>
                <a:ea typeface="ＭＳ Ｐゴシック" panose="020B0600070205080204" pitchFamily="50" charset="-128"/>
                <a:cs typeface="+mn-cs"/>
              </a:defRPr>
            </a:lvl9pPr>
          </a:lstStyle>
          <a:p>
            <a:pPr>
              <a:spcBef>
                <a:spcPct val="0"/>
              </a:spcBef>
              <a:buClrTx/>
              <a:buSzTx/>
              <a:buFontTx/>
              <a:buNone/>
            </a:pPr>
            <a:fld id="{60543E0F-84F2-49EC-92F3-2E21246A461F}" type="slidenum">
              <a:rPr kumimoji="0" lang="en-US" altLang="ja-JP" sz="1200" smtClean="0">
                <a:solidFill>
                  <a:srgbClr val="000000"/>
                </a:solidFill>
                <a:latin typeface="Arial Black" panose="020B0A04020102020204" pitchFamily="34" charset="0"/>
              </a:rPr>
              <a:pPr>
                <a:spcBef>
                  <a:spcPct val="0"/>
                </a:spcBef>
                <a:buClrTx/>
                <a:buSzTx/>
                <a:buFontTx/>
                <a:buNone/>
              </a:pPr>
              <a:t>15</a:t>
            </a:fld>
            <a:endParaRPr kumimoji="0" lang="en-US" altLang="ja-JP" sz="1200" dirty="0">
              <a:solidFill>
                <a:srgbClr val="000000"/>
              </a:solidFill>
              <a:latin typeface="Arial Black" panose="020B0A04020102020204" pitchFamily="34" charset="0"/>
            </a:endParaRPr>
          </a:p>
        </p:txBody>
      </p:sp>
    </p:spTree>
    <p:extLst>
      <p:ext uri="{BB962C8B-B14F-4D97-AF65-F5344CB8AC3E}">
        <p14:creationId xmlns:p14="http://schemas.microsoft.com/office/powerpoint/2010/main" val="309968161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a:extLst>
              <a:ext uri="{FF2B5EF4-FFF2-40B4-BE49-F238E27FC236}">
                <a16:creationId xmlns:a16="http://schemas.microsoft.com/office/drawing/2014/main" id="{DDBA60CE-6DE6-901A-FACA-2C2A891E2841}"/>
              </a:ext>
            </a:extLst>
          </p:cNvPr>
          <p:cNvSpPr/>
          <p:nvPr/>
        </p:nvSpPr>
        <p:spPr>
          <a:xfrm>
            <a:off x="164099" y="111275"/>
            <a:ext cx="603876" cy="646441"/>
          </a:xfrm>
          <a:prstGeom prst="rect">
            <a:avLst/>
          </a:prstGeom>
          <a:solidFill>
            <a:schemeClr val="accent1">
              <a:lumMod val="20000"/>
              <a:lumOff val="80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p>
            <a:pPr algn="ctr" defTabSz="844083"/>
            <a:r>
              <a:rPr kumimoji="1" lang="ja-JP" altLang="en-US" sz="2215" dirty="0">
                <a:solidFill>
                  <a:srgbClr val="02A8F3">
                    <a:lumMod val="50000"/>
                  </a:srgbClr>
                </a:solidFill>
                <a:latin typeface="BIZ UDPGothic" panose="020B0400000000000000" pitchFamily="34" charset="-128"/>
                <a:ea typeface="BIZ UDPGothic" panose="020B0400000000000000" pitchFamily="34" charset="-128"/>
              </a:rPr>
              <a:t>８</a:t>
            </a:r>
            <a:endParaRPr kumimoji="1" lang="en-US" altLang="ja-JP" sz="2215" dirty="0">
              <a:solidFill>
                <a:srgbClr val="02A8F3">
                  <a:lumMod val="50000"/>
                </a:srgbClr>
              </a:solidFill>
              <a:latin typeface="BIZ UDPGothic" panose="020B0400000000000000" pitchFamily="34" charset="-128"/>
              <a:ea typeface="BIZ UDPGothic" panose="020B0400000000000000" pitchFamily="34" charset="-128"/>
            </a:endParaRPr>
          </a:p>
          <a:p>
            <a:pPr algn="ctr" defTabSz="844083"/>
            <a:r>
              <a:rPr kumimoji="1" lang="ja-JP" altLang="en-US" sz="1015" dirty="0">
                <a:solidFill>
                  <a:srgbClr val="02A8F3">
                    <a:lumMod val="50000"/>
                  </a:srgbClr>
                </a:solidFill>
                <a:latin typeface="BIZ UDPGothic" panose="020B0400000000000000" pitchFamily="34" charset="-128"/>
                <a:ea typeface="BIZ UDPGothic" panose="020B0400000000000000" pitchFamily="34" charset="-128"/>
              </a:rPr>
              <a:t>分</a:t>
            </a:r>
            <a:endParaRPr kumimoji="1" lang="en-US" altLang="ja-JP" sz="2215" dirty="0">
              <a:solidFill>
                <a:srgbClr val="02A8F3">
                  <a:lumMod val="50000"/>
                </a:srgbClr>
              </a:solidFill>
              <a:latin typeface="BIZ UDPGothic" panose="020B0400000000000000" pitchFamily="34" charset="-128"/>
              <a:ea typeface="BIZ UDPGothic" panose="020B0400000000000000" pitchFamily="34" charset="-128"/>
            </a:endParaRPr>
          </a:p>
        </p:txBody>
      </p:sp>
      <p:sp>
        <p:nvSpPr>
          <p:cNvPr id="5" name="正方形/長方形 4">
            <a:extLst>
              <a:ext uri="{FF2B5EF4-FFF2-40B4-BE49-F238E27FC236}">
                <a16:creationId xmlns:a16="http://schemas.microsoft.com/office/drawing/2014/main" id="{13502FE5-FE6C-E8BD-9B78-37B31952D35C}"/>
              </a:ext>
            </a:extLst>
          </p:cNvPr>
          <p:cNvSpPr/>
          <p:nvPr/>
        </p:nvSpPr>
        <p:spPr>
          <a:xfrm>
            <a:off x="867013" y="131961"/>
            <a:ext cx="1595772" cy="625755"/>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defTabSz="844083">
              <a:lnSpc>
                <a:spcPct val="150000"/>
              </a:lnSpc>
              <a:buClr>
                <a:srgbClr val="FF3F80"/>
              </a:buClr>
            </a:pPr>
            <a:r>
              <a:rPr kumimoji="1" lang="ja-JP" altLang="en-US" b="1" dirty="0">
                <a:solidFill>
                  <a:srgbClr val="464E70">
                    <a:lumMod val="50000"/>
                  </a:srgbClr>
                </a:solidFill>
                <a:latin typeface="BIZ UDPGothic" panose="020B0400000000000000" pitchFamily="34" charset="-128"/>
                <a:ea typeface="BIZ UDPGothic" panose="020B0400000000000000" pitchFamily="34" charset="-128"/>
              </a:rPr>
              <a:t>個人ワーク</a:t>
            </a:r>
            <a:endParaRPr kumimoji="1" lang="en-US" altLang="ja-JP" b="1" dirty="0">
              <a:solidFill>
                <a:srgbClr val="464E70">
                  <a:lumMod val="50000"/>
                </a:srgbClr>
              </a:solidFill>
              <a:latin typeface="BIZ UDPGothic" panose="020B0400000000000000" pitchFamily="34" charset="-128"/>
              <a:ea typeface="BIZ UDPGothic" panose="020B0400000000000000" pitchFamily="34" charset="-128"/>
            </a:endParaRPr>
          </a:p>
        </p:txBody>
      </p:sp>
      <p:sp>
        <p:nvSpPr>
          <p:cNvPr id="6" name="正方形/長方形 5">
            <a:extLst>
              <a:ext uri="{FF2B5EF4-FFF2-40B4-BE49-F238E27FC236}">
                <a16:creationId xmlns:a16="http://schemas.microsoft.com/office/drawing/2014/main" id="{E0F7901C-5D4D-1E71-1325-F9BA80FA7F8A}"/>
              </a:ext>
            </a:extLst>
          </p:cNvPr>
          <p:cNvSpPr/>
          <p:nvPr/>
        </p:nvSpPr>
        <p:spPr>
          <a:xfrm>
            <a:off x="316992" y="2651425"/>
            <a:ext cx="8335409" cy="3529920"/>
          </a:xfrm>
          <a:prstGeom prst="rect">
            <a:avLst/>
          </a:prstGeom>
          <a:noFill/>
          <a:ln w="1905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楕円 7">
            <a:extLst>
              <a:ext uri="{FF2B5EF4-FFF2-40B4-BE49-F238E27FC236}">
                <a16:creationId xmlns:a16="http://schemas.microsoft.com/office/drawing/2014/main" id="{D8488994-25F2-6E7F-6946-9260B2769FC6}"/>
              </a:ext>
            </a:extLst>
          </p:cNvPr>
          <p:cNvSpPr/>
          <p:nvPr/>
        </p:nvSpPr>
        <p:spPr>
          <a:xfrm>
            <a:off x="251800" y="896509"/>
            <a:ext cx="5832008" cy="1015664"/>
          </a:xfrm>
          <a:prstGeom prst="ellipse">
            <a:avLst/>
          </a:prstGeom>
          <a:solidFill>
            <a:srgbClr val="92D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2800" b="1" dirty="0">
                <a:solidFill>
                  <a:schemeClr val="tx1"/>
                </a:solidFill>
              </a:rPr>
              <a:t>③</a:t>
            </a:r>
            <a:r>
              <a:rPr kumimoji="1" lang="ja-JP" altLang="en-US" sz="3200" b="1" dirty="0">
                <a:solidFill>
                  <a:prstClr val="black"/>
                </a:solidFill>
              </a:rPr>
              <a:t>個人ワーク</a:t>
            </a:r>
            <a:r>
              <a:rPr kumimoji="1" lang="ja-JP" altLang="en-US" sz="2000" b="1" dirty="0">
                <a:solidFill>
                  <a:prstClr val="black"/>
                </a:solidFill>
              </a:rPr>
              <a:t>（５分程度）</a:t>
            </a:r>
            <a:endParaRPr lang="ja-JP" altLang="en-US" sz="2400" b="1" dirty="0"/>
          </a:p>
        </p:txBody>
      </p:sp>
      <p:sp>
        <p:nvSpPr>
          <p:cNvPr id="10" name="テキスト ボックス 9">
            <a:extLst>
              <a:ext uri="{FF2B5EF4-FFF2-40B4-BE49-F238E27FC236}">
                <a16:creationId xmlns:a16="http://schemas.microsoft.com/office/drawing/2014/main" id="{913FA421-44BE-74A7-D448-1BF0398901E0}"/>
              </a:ext>
            </a:extLst>
          </p:cNvPr>
          <p:cNvSpPr txBox="1"/>
          <p:nvPr/>
        </p:nvSpPr>
        <p:spPr>
          <a:xfrm>
            <a:off x="316992" y="2050966"/>
            <a:ext cx="8213489" cy="461665"/>
          </a:xfrm>
          <a:prstGeom prst="rect">
            <a:avLst/>
          </a:prstGeom>
          <a:noFill/>
        </p:spPr>
        <p:txBody>
          <a:bodyPr wrap="square">
            <a:spAutoFit/>
          </a:bodyPr>
          <a:lstStyle/>
          <a:p>
            <a:r>
              <a:rPr kumimoji="1" lang="ja-JP" altLang="en-US" sz="2400" b="1" dirty="0">
                <a:solidFill>
                  <a:srgbClr val="464E70">
                    <a:lumMod val="50000"/>
                  </a:srgbClr>
                </a:solidFill>
                <a:latin typeface="BIZ UDPGothic" panose="020B0400000000000000" pitchFamily="34" charset="-128"/>
                <a:ea typeface="BIZ UDPGothic" panose="020B0400000000000000" pitchFamily="34" charset="-128"/>
              </a:rPr>
              <a:t>課題を解決するために都道府県（市町村）でできることは？</a:t>
            </a:r>
            <a:endParaRPr lang="ja-JP" altLang="en-US" sz="2400" dirty="0"/>
          </a:p>
        </p:txBody>
      </p:sp>
      <p:sp>
        <p:nvSpPr>
          <p:cNvPr id="11" name="テキスト ボックス 10">
            <a:extLst>
              <a:ext uri="{FF2B5EF4-FFF2-40B4-BE49-F238E27FC236}">
                <a16:creationId xmlns:a16="http://schemas.microsoft.com/office/drawing/2014/main" id="{7FA16A63-4BC6-E96C-D615-E2A0F32E93DE}"/>
              </a:ext>
            </a:extLst>
          </p:cNvPr>
          <p:cNvSpPr txBox="1"/>
          <p:nvPr/>
        </p:nvSpPr>
        <p:spPr>
          <a:xfrm>
            <a:off x="329393" y="2651424"/>
            <a:ext cx="877163" cy="369332"/>
          </a:xfrm>
          <a:prstGeom prst="rect">
            <a:avLst/>
          </a:prstGeom>
          <a:noFill/>
        </p:spPr>
        <p:txBody>
          <a:bodyPr wrap="none" rtlCol="0">
            <a:spAutoFit/>
          </a:bodyPr>
          <a:lstStyle/>
          <a:p>
            <a:r>
              <a:rPr kumimoji="1" lang="ja-JP" altLang="en-US" dirty="0"/>
              <a:t>記入欄</a:t>
            </a:r>
          </a:p>
        </p:txBody>
      </p:sp>
      <p:pic>
        <p:nvPicPr>
          <p:cNvPr id="2050" name="Picture 2" descr="教室で勉強をする子どもたちのイラスト | かわいいフリー素材集 ...">
            <a:extLst>
              <a:ext uri="{FF2B5EF4-FFF2-40B4-BE49-F238E27FC236}">
                <a16:creationId xmlns:a16="http://schemas.microsoft.com/office/drawing/2014/main" id="{8CC7E579-D24F-FA2F-793F-06BA14398FE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84405" y="290719"/>
            <a:ext cx="2347531" cy="1586459"/>
          </a:xfrm>
          <a:prstGeom prst="rect">
            <a:avLst/>
          </a:prstGeom>
          <a:noFill/>
          <a:extLst>
            <a:ext uri="{909E8E84-426E-40DD-AFC4-6F175D3DCCD1}">
              <a14:hiddenFill xmlns:a14="http://schemas.microsoft.com/office/drawing/2010/main">
                <a:solidFill>
                  <a:srgbClr val="FFFFFF"/>
                </a:solidFill>
              </a14:hiddenFill>
            </a:ext>
          </a:extLst>
        </p:spPr>
      </p:pic>
      <p:sp>
        <p:nvSpPr>
          <p:cNvPr id="12" name="吹き出し: 角を丸めた四角形 11">
            <a:extLst>
              <a:ext uri="{FF2B5EF4-FFF2-40B4-BE49-F238E27FC236}">
                <a16:creationId xmlns:a16="http://schemas.microsoft.com/office/drawing/2014/main" id="{AA94242D-F163-DCC3-FE20-A0ADB71A7D51}"/>
              </a:ext>
            </a:extLst>
          </p:cNvPr>
          <p:cNvSpPr/>
          <p:nvPr/>
        </p:nvSpPr>
        <p:spPr>
          <a:xfrm>
            <a:off x="4117562" y="572903"/>
            <a:ext cx="2511552" cy="369626"/>
          </a:xfrm>
          <a:prstGeom prst="wedgeRoundRectCallout">
            <a:avLst>
              <a:gd name="adj1" fmla="val -41947"/>
              <a:gd name="adj2" fmla="val 100686"/>
              <a:gd name="adj3" fmla="val 16667"/>
            </a:avLst>
          </a:prstGeom>
          <a:solidFill>
            <a:srgbClr val="FFFFCC"/>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kumimoji="1" lang="ja-JP" altLang="en-US" sz="1600" dirty="0">
                <a:solidFill>
                  <a:schemeClr val="tx1"/>
                </a:solidFill>
              </a:rPr>
              <a:t>次ページの「課題」参照</a:t>
            </a:r>
          </a:p>
        </p:txBody>
      </p:sp>
      <p:sp>
        <p:nvSpPr>
          <p:cNvPr id="13" name="スライド番号プレースホルダー 3">
            <a:extLst>
              <a:ext uri="{FF2B5EF4-FFF2-40B4-BE49-F238E27FC236}">
                <a16:creationId xmlns:a16="http://schemas.microsoft.com/office/drawing/2014/main" id="{CD3BE254-1FA6-234E-1952-005845283047}"/>
              </a:ext>
            </a:extLst>
          </p:cNvPr>
          <p:cNvSpPr txBox="1">
            <a:spLocks noChangeArrowheads="1"/>
          </p:cNvSpPr>
          <p:nvPr/>
        </p:nvSpPr>
        <p:spPr>
          <a:xfrm>
            <a:off x="8652401" y="6383248"/>
            <a:ext cx="490538" cy="4572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lstStyle>
            <a:defPPr>
              <a:defRPr lang="en-US"/>
            </a:defPPr>
            <a:lvl1pPr marL="0" algn="ctr" defTabSz="457200" rtl="0" eaLnBrk="1" latinLnBrk="0" hangingPunct="1">
              <a:spcBef>
                <a:spcPct val="20000"/>
              </a:spcBef>
              <a:buClr>
                <a:schemeClr val="bg2"/>
              </a:buClr>
              <a:buSzPct val="75000"/>
              <a:buFont typeface="Wingdings" panose="05000000000000000000" pitchFamily="2" charset="2"/>
              <a:buChar char="n"/>
              <a:defRPr kumimoji="1" sz="3200" kern="1200">
                <a:solidFill>
                  <a:schemeClr val="tx1"/>
                </a:solidFill>
                <a:latin typeface="Arial" panose="020B0604020202020204" pitchFamily="34" charset="0"/>
                <a:ea typeface="ＭＳ Ｐゴシック" panose="020B0600070205080204" pitchFamily="50" charset="-128"/>
                <a:cs typeface="+mn-cs"/>
              </a:defRPr>
            </a:lvl1pPr>
            <a:lvl2pPr marL="742950" indent="-285750" algn="l" defTabSz="457200" rtl="0" eaLnBrk="1" latinLnBrk="0" hangingPunct="1">
              <a:spcBef>
                <a:spcPct val="20000"/>
              </a:spcBef>
              <a:buClr>
                <a:schemeClr val="accent2"/>
              </a:buClr>
              <a:buSzPct val="80000"/>
              <a:buFont typeface="Wingdings" panose="05000000000000000000" pitchFamily="2" charset="2"/>
              <a:buChar char="¨"/>
              <a:defRPr kumimoji="1" sz="2800" kern="1200">
                <a:solidFill>
                  <a:schemeClr val="tx1"/>
                </a:solidFill>
                <a:latin typeface="Arial" panose="020B0604020202020204" pitchFamily="34" charset="0"/>
                <a:ea typeface="ＭＳ Ｐゴシック" panose="020B0600070205080204" pitchFamily="50" charset="-128"/>
                <a:cs typeface="+mn-cs"/>
              </a:defRPr>
            </a:lvl2pPr>
            <a:lvl3pPr marL="1143000" indent="-228600" algn="l" defTabSz="457200" rtl="0" eaLnBrk="1" latinLnBrk="0" hangingPunct="1">
              <a:spcBef>
                <a:spcPct val="20000"/>
              </a:spcBef>
              <a:buClr>
                <a:schemeClr val="bg2"/>
              </a:buClr>
              <a:buSzPct val="65000"/>
              <a:buFont typeface="Wingdings" panose="05000000000000000000" pitchFamily="2" charset="2"/>
              <a:buChar char="n"/>
              <a:defRPr kumimoji="1" sz="2400" kern="1200">
                <a:solidFill>
                  <a:schemeClr val="tx1"/>
                </a:solidFill>
                <a:latin typeface="Arial" panose="020B0604020202020204" pitchFamily="34" charset="0"/>
                <a:ea typeface="ＭＳ Ｐゴシック" panose="020B0600070205080204" pitchFamily="50" charset="-128"/>
                <a:cs typeface="+mn-cs"/>
              </a:defRPr>
            </a:lvl3pPr>
            <a:lvl4pPr marL="1600200" indent="-228600" algn="l" defTabSz="457200" rtl="0" eaLnBrk="1" latinLnBrk="0" hangingPunct="1">
              <a:spcBef>
                <a:spcPct val="20000"/>
              </a:spcBef>
              <a:buClr>
                <a:schemeClr val="accent2"/>
              </a:buClr>
              <a:buSzPct val="70000"/>
              <a:buFont typeface="Wingdings" panose="05000000000000000000" pitchFamily="2" charset="2"/>
              <a:buChar char="¨"/>
              <a:defRPr kumimoji="1" sz="2000" kern="1200">
                <a:solidFill>
                  <a:schemeClr val="tx1"/>
                </a:solidFill>
                <a:latin typeface="Arial" panose="020B0604020202020204" pitchFamily="34" charset="0"/>
                <a:ea typeface="ＭＳ Ｐゴシック" panose="020B0600070205080204" pitchFamily="50" charset="-128"/>
                <a:cs typeface="+mn-cs"/>
              </a:defRPr>
            </a:lvl4pPr>
            <a:lvl5pPr marL="2057400" indent="-228600" algn="l" defTabSz="457200" rtl="0" eaLnBrk="1" latinLnBrk="0" hangingPunct="1">
              <a:spcBef>
                <a:spcPct val="20000"/>
              </a:spcBef>
              <a:buClr>
                <a:schemeClr val="bg2"/>
              </a:buClr>
              <a:buFont typeface="Wingdings" panose="05000000000000000000" pitchFamily="2" charset="2"/>
              <a:buChar char="§"/>
              <a:defRPr kumimoji="1" sz="2000" kern="1200">
                <a:solidFill>
                  <a:schemeClr val="tx1"/>
                </a:solidFill>
                <a:latin typeface="Arial" panose="020B0604020202020204" pitchFamily="34" charset="0"/>
                <a:ea typeface="ＭＳ Ｐゴシック" panose="020B0600070205080204" pitchFamily="50" charset="-128"/>
                <a:cs typeface="+mn-cs"/>
              </a:defRPr>
            </a:lvl5pPr>
            <a:lvl6pPr marL="2514600" indent="-228600" algn="l" defTabSz="457200" rtl="0" eaLnBrk="0" fontAlgn="base" latinLnBrk="0" hangingPunct="0">
              <a:spcBef>
                <a:spcPct val="20000"/>
              </a:spcBef>
              <a:spcAft>
                <a:spcPct val="0"/>
              </a:spcAft>
              <a:buClr>
                <a:schemeClr val="bg2"/>
              </a:buClr>
              <a:buFont typeface="Wingdings" panose="05000000000000000000" pitchFamily="2" charset="2"/>
              <a:buChar char="§"/>
              <a:defRPr kumimoji="1" sz="2000" kern="1200">
                <a:solidFill>
                  <a:schemeClr val="tx1"/>
                </a:solidFill>
                <a:latin typeface="Arial" panose="020B0604020202020204" pitchFamily="34" charset="0"/>
                <a:ea typeface="ＭＳ Ｐゴシック" panose="020B0600070205080204" pitchFamily="50" charset="-128"/>
                <a:cs typeface="+mn-cs"/>
              </a:defRPr>
            </a:lvl6pPr>
            <a:lvl7pPr marL="2971800" indent="-228600" algn="l" defTabSz="457200" rtl="0" eaLnBrk="0" fontAlgn="base" latinLnBrk="0" hangingPunct="0">
              <a:spcBef>
                <a:spcPct val="20000"/>
              </a:spcBef>
              <a:spcAft>
                <a:spcPct val="0"/>
              </a:spcAft>
              <a:buClr>
                <a:schemeClr val="bg2"/>
              </a:buClr>
              <a:buFont typeface="Wingdings" panose="05000000000000000000" pitchFamily="2" charset="2"/>
              <a:buChar char="§"/>
              <a:defRPr kumimoji="1" sz="2000" kern="1200">
                <a:solidFill>
                  <a:schemeClr val="tx1"/>
                </a:solidFill>
                <a:latin typeface="Arial" panose="020B0604020202020204" pitchFamily="34" charset="0"/>
                <a:ea typeface="ＭＳ Ｐゴシック" panose="020B0600070205080204" pitchFamily="50" charset="-128"/>
                <a:cs typeface="+mn-cs"/>
              </a:defRPr>
            </a:lvl7pPr>
            <a:lvl8pPr marL="3429000" indent="-228600" algn="l" defTabSz="457200" rtl="0" eaLnBrk="0" fontAlgn="base" latinLnBrk="0" hangingPunct="0">
              <a:spcBef>
                <a:spcPct val="20000"/>
              </a:spcBef>
              <a:spcAft>
                <a:spcPct val="0"/>
              </a:spcAft>
              <a:buClr>
                <a:schemeClr val="bg2"/>
              </a:buClr>
              <a:buFont typeface="Wingdings" panose="05000000000000000000" pitchFamily="2" charset="2"/>
              <a:buChar char="§"/>
              <a:defRPr kumimoji="1" sz="2000" kern="1200">
                <a:solidFill>
                  <a:schemeClr val="tx1"/>
                </a:solidFill>
                <a:latin typeface="Arial" panose="020B0604020202020204" pitchFamily="34" charset="0"/>
                <a:ea typeface="ＭＳ Ｐゴシック" panose="020B0600070205080204" pitchFamily="50" charset="-128"/>
                <a:cs typeface="+mn-cs"/>
              </a:defRPr>
            </a:lvl8pPr>
            <a:lvl9pPr marL="3886200" indent="-228600" algn="l" defTabSz="457200" rtl="0" eaLnBrk="0" fontAlgn="base" latinLnBrk="0" hangingPunct="0">
              <a:spcBef>
                <a:spcPct val="20000"/>
              </a:spcBef>
              <a:spcAft>
                <a:spcPct val="0"/>
              </a:spcAft>
              <a:buClr>
                <a:schemeClr val="bg2"/>
              </a:buClr>
              <a:buFont typeface="Wingdings" panose="05000000000000000000" pitchFamily="2" charset="2"/>
              <a:buChar char="§"/>
              <a:defRPr kumimoji="1" sz="2000" kern="1200">
                <a:solidFill>
                  <a:schemeClr val="tx1"/>
                </a:solidFill>
                <a:latin typeface="Arial" panose="020B0604020202020204" pitchFamily="34" charset="0"/>
                <a:ea typeface="ＭＳ Ｐゴシック" panose="020B0600070205080204" pitchFamily="50" charset="-128"/>
                <a:cs typeface="+mn-cs"/>
              </a:defRPr>
            </a:lvl9pPr>
          </a:lstStyle>
          <a:p>
            <a:pPr>
              <a:spcBef>
                <a:spcPct val="0"/>
              </a:spcBef>
              <a:buClrTx/>
              <a:buSzTx/>
              <a:buFontTx/>
              <a:buNone/>
            </a:pPr>
            <a:fld id="{60543E0F-84F2-49EC-92F3-2E21246A461F}" type="slidenum">
              <a:rPr kumimoji="0" lang="en-US" altLang="ja-JP" sz="1200" smtClean="0">
                <a:solidFill>
                  <a:srgbClr val="000000"/>
                </a:solidFill>
                <a:latin typeface="Arial Black" panose="020B0A04020102020204" pitchFamily="34" charset="0"/>
              </a:rPr>
              <a:pPr>
                <a:spcBef>
                  <a:spcPct val="0"/>
                </a:spcBef>
                <a:buClrTx/>
                <a:buSzTx/>
                <a:buFontTx/>
                <a:buNone/>
              </a:pPr>
              <a:t>16</a:t>
            </a:fld>
            <a:endParaRPr kumimoji="0" lang="en-US" altLang="ja-JP" sz="1200" dirty="0">
              <a:solidFill>
                <a:srgbClr val="000000"/>
              </a:solidFill>
              <a:latin typeface="Arial Black" panose="020B0A04020102020204" pitchFamily="34" charset="0"/>
            </a:endParaRPr>
          </a:p>
        </p:txBody>
      </p:sp>
      <p:sp>
        <p:nvSpPr>
          <p:cNvPr id="14" name="テキスト ボックス 13">
            <a:extLst>
              <a:ext uri="{FF2B5EF4-FFF2-40B4-BE49-F238E27FC236}">
                <a16:creationId xmlns:a16="http://schemas.microsoft.com/office/drawing/2014/main" id="{2947D0DF-2B17-14B3-0FDB-AB662C826461}"/>
              </a:ext>
            </a:extLst>
          </p:cNvPr>
          <p:cNvSpPr txBox="1"/>
          <p:nvPr/>
        </p:nvSpPr>
        <p:spPr>
          <a:xfrm>
            <a:off x="251800" y="6181345"/>
            <a:ext cx="8497824" cy="707886"/>
          </a:xfrm>
          <a:prstGeom prst="rect">
            <a:avLst/>
          </a:prstGeom>
          <a:noFill/>
        </p:spPr>
        <p:txBody>
          <a:bodyPr wrap="square" rtlCol="0">
            <a:spAutoFit/>
          </a:bodyPr>
          <a:lstStyle/>
          <a:p>
            <a:r>
              <a:rPr lang="ja-JP" altLang="en-US" sz="2000" b="1" dirty="0"/>
              <a:t>＜Ｐｏｉｎｔ＞</a:t>
            </a:r>
            <a:endParaRPr lang="en-US" altLang="ja-JP" sz="2000" b="1" dirty="0"/>
          </a:p>
          <a:p>
            <a:r>
              <a:rPr kumimoji="1" lang="ja-JP" altLang="en-US" sz="2000" b="1" dirty="0"/>
              <a:t>既にしていることやこれからしなければと思う事などを整理しましょう</a:t>
            </a:r>
            <a:endParaRPr kumimoji="1" lang="en-US" altLang="ja-JP" sz="2000" b="1" dirty="0"/>
          </a:p>
        </p:txBody>
      </p:sp>
    </p:spTree>
    <p:extLst>
      <p:ext uri="{BB962C8B-B14F-4D97-AF65-F5344CB8AC3E}">
        <p14:creationId xmlns:p14="http://schemas.microsoft.com/office/powerpoint/2010/main" val="353752400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4315927-7715-94B0-EC5D-D9A695E16E52}"/>
            </a:ext>
          </a:extLst>
        </p:cNvPr>
        <p:cNvGrpSpPr/>
        <p:nvPr/>
      </p:nvGrpSpPr>
      <p:grpSpPr>
        <a:xfrm>
          <a:off x="0" y="0"/>
          <a:ext cx="0" cy="0"/>
          <a:chOff x="0" y="0"/>
          <a:chExt cx="0" cy="0"/>
        </a:xfrm>
      </p:grpSpPr>
      <p:pic>
        <p:nvPicPr>
          <p:cNvPr id="1030" name="Picture 6">
            <a:extLst>
              <a:ext uri="{FF2B5EF4-FFF2-40B4-BE49-F238E27FC236}">
                <a16:creationId xmlns:a16="http://schemas.microsoft.com/office/drawing/2014/main" id="{A8DFE613-611C-5DE4-FA70-4A92DA3E4587}"/>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809" t="1433" r="3669" b="1729"/>
          <a:stretch/>
        </p:blipFill>
        <p:spPr bwMode="auto">
          <a:xfrm>
            <a:off x="182880" y="426720"/>
            <a:ext cx="8583168" cy="6427655"/>
          </a:xfrm>
          <a:prstGeom prst="rect">
            <a:avLst/>
          </a:prstGeom>
          <a:noFill/>
          <a:extLst>
            <a:ext uri="{909E8E84-426E-40DD-AFC4-6F175D3DCCD1}">
              <a14:hiddenFill xmlns:a14="http://schemas.microsoft.com/office/drawing/2010/main">
                <a:solidFill>
                  <a:srgbClr val="FFFFFF"/>
                </a:solidFill>
              </a14:hiddenFill>
            </a:ext>
          </a:extLst>
        </p:spPr>
      </p:pic>
      <p:sp>
        <p:nvSpPr>
          <p:cNvPr id="4" name="テキスト ボックス 3">
            <a:extLst>
              <a:ext uri="{FF2B5EF4-FFF2-40B4-BE49-F238E27FC236}">
                <a16:creationId xmlns:a16="http://schemas.microsoft.com/office/drawing/2014/main" id="{5DC6B16B-5668-00D0-05D1-44907F7E57AB}"/>
              </a:ext>
            </a:extLst>
          </p:cNvPr>
          <p:cNvSpPr txBox="1"/>
          <p:nvPr/>
        </p:nvSpPr>
        <p:spPr>
          <a:xfrm>
            <a:off x="487680" y="1425473"/>
            <a:ext cx="7961376" cy="5186035"/>
          </a:xfrm>
          <a:prstGeom prst="rect">
            <a:avLst/>
          </a:prstGeom>
          <a:solidFill>
            <a:schemeClr val="bg1"/>
          </a:solidFill>
        </p:spPr>
        <p:txBody>
          <a:bodyPr wrap="square">
            <a:spAutoFit/>
          </a:bodyPr>
          <a:lstStyle/>
          <a:p>
            <a:r>
              <a:rPr kumimoji="1" lang="ja-JP" altLang="en-US" sz="2800" b="1" dirty="0">
                <a:solidFill>
                  <a:prstClr val="black"/>
                </a:solidFill>
              </a:rPr>
              <a:t>　</a:t>
            </a:r>
            <a:r>
              <a:rPr kumimoji="1" lang="ja-JP" altLang="en-US" sz="2800" b="1" i="1" dirty="0">
                <a:solidFill>
                  <a:schemeClr val="accent1">
                    <a:lumMod val="75000"/>
                  </a:schemeClr>
                </a:solidFill>
              </a:rPr>
              <a:t>家族介護のみからの脱却</a:t>
            </a:r>
            <a:endParaRPr kumimoji="1" lang="en-US" altLang="ja-JP" sz="2400" b="1" i="1" dirty="0">
              <a:solidFill>
                <a:schemeClr val="accent1">
                  <a:lumMod val="75000"/>
                </a:schemeClr>
              </a:solidFill>
            </a:endParaRPr>
          </a:p>
          <a:p>
            <a:r>
              <a:rPr kumimoji="1" lang="ja-JP" altLang="en-US" sz="2400" b="1" dirty="0">
                <a:solidFill>
                  <a:prstClr val="black"/>
                </a:solidFill>
              </a:rPr>
              <a:t>　　</a:t>
            </a:r>
            <a:r>
              <a:rPr kumimoji="1" lang="ja-JP" altLang="en-US" sz="2000" b="1" dirty="0">
                <a:solidFill>
                  <a:prstClr val="black"/>
                </a:solidFill>
              </a:rPr>
              <a:t>⇒医療的ケアの出来る社会資源の整備</a:t>
            </a:r>
            <a:endParaRPr kumimoji="1" lang="en-US" altLang="ja-JP" sz="2000" b="1" dirty="0">
              <a:solidFill>
                <a:prstClr val="black"/>
              </a:solidFill>
            </a:endParaRPr>
          </a:p>
          <a:p>
            <a:r>
              <a:rPr kumimoji="1" lang="ja-JP" altLang="en-US" sz="2000" b="1" dirty="0">
                <a:solidFill>
                  <a:prstClr val="black"/>
                </a:solidFill>
              </a:rPr>
              <a:t>　　　  医療的ケアの分かる人材養成・育成</a:t>
            </a:r>
            <a:endParaRPr kumimoji="1" lang="en-US" altLang="ja-JP" b="1" dirty="0">
              <a:solidFill>
                <a:prstClr val="black"/>
              </a:solidFill>
            </a:endParaRPr>
          </a:p>
          <a:p>
            <a:r>
              <a:rPr kumimoji="1" lang="ja-JP" altLang="en-US" b="1" dirty="0">
                <a:solidFill>
                  <a:prstClr val="black"/>
                </a:solidFill>
              </a:rPr>
              <a:t>　　　   　喀痰吸引の出来るヘルパー、夜間入れるヘルパー事業所 </a:t>
            </a:r>
            <a:endParaRPr kumimoji="1" lang="en-US" altLang="ja-JP" b="1" dirty="0">
              <a:solidFill>
                <a:prstClr val="black"/>
              </a:solidFill>
            </a:endParaRPr>
          </a:p>
          <a:p>
            <a:r>
              <a:rPr kumimoji="1" lang="en-US" altLang="ja-JP" b="1" dirty="0">
                <a:solidFill>
                  <a:prstClr val="black"/>
                </a:solidFill>
              </a:rPr>
              <a:t>                    </a:t>
            </a:r>
            <a:r>
              <a:rPr kumimoji="1" lang="ja-JP" altLang="en-US" b="1" dirty="0">
                <a:solidFill>
                  <a:prstClr val="black"/>
                </a:solidFill>
              </a:rPr>
              <a:t>通える事業所、泊まれる事業所の整備</a:t>
            </a:r>
            <a:endParaRPr kumimoji="1" lang="en-US" altLang="ja-JP" b="1" dirty="0">
              <a:solidFill>
                <a:prstClr val="black"/>
              </a:solidFill>
            </a:endParaRPr>
          </a:p>
          <a:p>
            <a:r>
              <a:rPr kumimoji="1" lang="ja-JP" altLang="en-US" b="1" dirty="0">
                <a:solidFill>
                  <a:prstClr val="black"/>
                </a:solidFill>
              </a:rPr>
              <a:t>　　　　   訪問看護ステーション</a:t>
            </a:r>
            <a:endParaRPr kumimoji="1" lang="en-US" altLang="ja-JP" b="1" dirty="0">
              <a:solidFill>
                <a:prstClr val="black"/>
              </a:solidFill>
            </a:endParaRPr>
          </a:p>
          <a:p>
            <a:r>
              <a:rPr kumimoji="1" lang="en-US" altLang="ja-JP" b="1" dirty="0">
                <a:solidFill>
                  <a:prstClr val="black"/>
                </a:solidFill>
              </a:rPr>
              <a:t>                 </a:t>
            </a:r>
            <a:r>
              <a:rPr kumimoji="1" lang="ja-JP" altLang="en-US" b="1" dirty="0">
                <a:solidFill>
                  <a:prstClr val="black"/>
                </a:solidFill>
              </a:rPr>
              <a:t>   </a:t>
            </a:r>
            <a:r>
              <a:rPr kumimoji="1" lang="ja-JP" altLang="en-US" b="1" dirty="0">
                <a:solidFill>
                  <a:srgbClr val="FF0000"/>
                </a:solidFill>
              </a:rPr>
              <a:t>ご本人が余暇を一緒に楽しんでくれる人</a:t>
            </a:r>
            <a:endParaRPr kumimoji="1" lang="en-US" altLang="ja-JP" b="1" dirty="0">
              <a:solidFill>
                <a:srgbClr val="FF0000"/>
              </a:solidFill>
            </a:endParaRPr>
          </a:p>
          <a:p>
            <a:endParaRPr kumimoji="1" lang="ja-JP" altLang="en-US" sz="1100" b="1" dirty="0">
              <a:solidFill>
                <a:prstClr val="black"/>
              </a:solidFill>
            </a:endParaRPr>
          </a:p>
          <a:p>
            <a:r>
              <a:rPr kumimoji="1" lang="ja-JP" altLang="en-US" sz="2400" b="1" dirty="0">
                <a:solidFill>
                  <a:prstClr val="black"/>
                </a:solidFill>
              </a:rPr>
              <a:t>　</a:t>
            </a:r>
            <a:r>
              <a:rPr kumimoji="1" lang="ja-JP" altLang="en-US" sz="2800" b="1" i="1" dirty="0">
                <a:solidFill>
                  <a:schemeClr val="accent1">
                    <a:lumMod val="75000"/>
                  </a:schemeClr>
                </a:solidFill>
              </a:rPr>
              <a:t>相談窓口の整備</a:t>
            </a:r>
            <a:endParaRPr kumimoji="1" lang="en-US" altLang="ja-JP" sz="2000" b="1" i="1" dirty="0">
              <a:solidFill>
                <a:schemeClr val="accent1">
                  <a:lumMod val="75000"/>
                </a:schemeClr>
              </a:solidFill>
            </a:endParaRPr>
          </a:p>
          <a:p>
            <a:r>
              <a:rPr kumimoji="1" lang="ja-JP" altLang="en-US" sz="2000" b="1" dirty="0">
                <a:solidFill>
                  <a:prstClr val="black"/>
                </a:solidFill>
              </a:rPr>
              <a:t>　</a:t>
            </a:r>
            <a:r>
              <a:rPr kumimoji="1" lang="ja-JP" altLang="en-US" sz="1800" b="1" dirty="0">
                <a:solidFill>
                  <a:prstClr val="black"/>
                </a:solidFill>
              </a:rPr>
              <a:t> 　⇒重層的な相談支援体制と人材</a:t>
            </a:r>
            <a:r>
              <a:rPr kumimoji="1" lang="ja-JP" altLang="en-US" b="1" dirty="0">
                <a:solidFill>
                  <a:prstClr val="black"/>
                </a:solidFill>
              </a:rPr>
              <a:t>育成・</a:t>
            </a:r>
            <a:r>
              <a:rPr kumimoji="1" lang="ja-JP" altLang="en-US" sz="1800" b="1" dirty="0">
                <a:solidFill>
                  <a:prstClr val="black"/>
                </a:solidFill>
              </a:rPr>
              <a:t>養成</a:t>
            </a:r>
            <a:endParaRPr kumimoji="1" lang="en-US" altLang="ja-JP" sz="1800" b="1" dirty="0">
              <a:solidFill>
                <a:prstClr val="black"/>
              </a:solidFill>
            </a:endParaRPr>
          </a:p>
          <a:p>
            <a:r>
              <a:rPr kumimoji="1" lang="ja-JP" altLang="en-US" b="1" dirty="0">
                <a:solidFill>
                  <a:prstClr val="black"/>
                </a:solidFill>
              </a:rPr>
              <a:t>　　　相談支援専門員、基幹相談支援センター、アドバイザー</a:t>
            </a:r>
            <a:endParaRPr kumimoji="1" lang="en-US" altLang="ja-JP" b="1" dirty="0">
              <a:solidFill>
                <a:prstClr val="black"/>
              </a:solidFill>
            </a:endParaRPr>
          </a:p>
          <a:p>
            <a:r>
              <a:rPr kumimoji="1" lang="ja-JP" altLang="en-US" b="1" dirty="0">
                <a:solidFill>
                  <a:prstClr val="black"/>
                </a:solidFill>
              </a:rPr>
              <a:t>　　　医療的ケア児等コーディネーター配置</a:t>
            </a:r>
            <a:endParaRPr kumimoji="1" lang="en-US" altLang="ja-JP" b="1" dirty="0">
              <a:solidFill>
                <a:prstClr val="black"/>
              </a:solidFill>
            </a:endParaRPr>
          </a:p>
          <a:p>
            <a:r>
              <a:rPr kumimoji="1" lang="ja-JP" altLang="en-US" b="1" dirty="0">
                <a:solidFill>
                  <a:prstClr val="black"/>
                </a:solidFill>
              </a:rPr>
              <a:t>　　　自立支援協議会</a:t>
            </a:r>
            <a:endParaRPr kumimoji="1" lang="en-US" altLang="ja-JP" b="1" dirty="0">
              <a:solidFill>
                <a:prstClr val="black"/>
              </a:solidFill>
            </a:endParaRPr>
          </a:p>
          <a:p>
            <a:endParaRPr kumimoji="1" lang="en-US" altLang="ja-JP" b="1" dirty="0">
              <a:solidFill>
                <a:prstClr val="black"/>
              </a:solidFill>
            </a:endParaRPr>
          </a:p>
          <a:p>
            <a:r>
              <a:rPr kumimoji="1" lang="ja-JP" altLang="en-US" sz="2800" b="1" dirty="0">
                <a:solidFill>
                  <a:prstClr val="black"/>
                </a:solidFill>
              </a:rPr>
              <a:t>　</a:t>
            </a:r>
            <a:r>
              <a:rPr kumimoji="1" lang="ja-JP" altLang="en-US" sz="2800" b="1" i="1" dirty="0">
                <a:solidFill>
                  <a:schemeClr val="accent1">
                    <a:lumMod val="75000"/>
                  </a:schemeClr>
                </a:solidFill>
              </a:rPr>
              <a:t>医療と福祉、教育などの連携　　　　　</a:t>
            </a:r>
            <a:endParaRPr kumimoji="1" lang="en-US" altLang="ja-JP" sz="2800" b="1" i="1" dirty="0">
              <a:solidFill>
                <a:schemeClr val="accent1">
                  <a:lumMod val="75000"/>
                </a:schemeClr>
              </a:solidFill>
            </a:endParaRPr>
          </a:p>
          <a:p>
            <a:r>
              <a:rPr kumimoji="1" lang="ja-JP" altLang="en-US" sz="2800" b="1" i="1" dirty="0">
                <a:solidFill>
                  <a:schemeClr val="accent1">
                    <a:lumMod val="75000"/>
                  </a:schemeClr>
                </a:solidFill>
              </a:rPr>
              <a:t>　災害時支援</a:t>
            </a:r>
            <a:r>
              <a:rPr kumimoji="1" lang="ja-JP" altLang="en-US" b="1" i="1" dirty="0">
                <a:solidFill>
                  <a:schemeClr val="accent1">
                    <a:lumMod val="75000"/>
                  </a:schemeClr>
                </a:solidFill>
              </a:rPr>
              <a:t>　</a:t>
            </a:r>
            <a:endParaRPr kumimoji="1" lang="en-US" altLang="ja-JP" sz="2000" b="1" i="1" dirty="0">
              <a:solidFill>
                <a:schemeClr val="accent1">
                  <a:lumMod val="75000"/>
                </a:schemeClr>
              </a:solidFill>
            </a:endParaRPr>
          </a:p>
        </p:txBody>
      </p:sp>
      <p:sp>
        <p:nvSpPr>
          <p:cNvPr id="8" name="テキスト ボックス 7">
            <a:extLst>
              <a:ext uri="{FF2B5EF4-FFF2-40B4-BE49-F238E27FC236}">
                <a16:creationId xmlns:a16="http://schemas.microsoft.com/office/drawing/2014/main" id="{3050AD57-CF20-B5BB-8E9B-23A6827B0FD0}"/>
              </a:ext>
            </a:extLst>
          </p:cNvPr>
          <p:cNvSpPr txBox="1"/>
          <p:nvPr/>
        </p:nvSpPr>
        <p:spPr>
          <a:xfrm>
            <a:off x="-207264" y="0"/>
            <a:ext cx="9351264" cy="523220"/>
          </a:xfrm>
          <a:prstGeom prst="rect">
            <a:avLst/>
          </a:prstGeom>
          <a:noFill/>
        </p:spPr>
        <p:txBody>
          <a:bodyPr wrap="square">
            <a:spAutoFit/>
          </a:bodyPr>
          <a:lstStyle/>
          <a:p>
            <a:r>
              <a:rPr kumimoji="1" lang="ja-JP" altLang="en-US" sz="2800" b="1" dirty="0">
                <a:solidFill>
                  <a:prstClr val="black"/>
                </a:solidFill>
              </a:rPr>
              <a:t>　　　　　</a:t>
            </a:r>
            <a:r>
              <a:rPr kumimoji="1" lang="en-US" altLang="ja-JP" sz="2800" b="1" dirty="0">
                <a:solidFill>
                  <a:prstClr val="black"/>
                </a:solidFill>
              </a:rPr>
              <a:t>【</a:t>
            </a:r>
            <a:r>
              <a:rPr kumimoji="1" lang="ja-JP" altLang="en-US" sz="2800" b="1" dirty="0">
                <a:solidFill>
                  <a:prstClr val="black"/>
                </a:solidFill>
              </a:rPr>
              <a:t>動画から想定される課題の一例</a:t>
            </a:r>
            <a:r>
              <a:rPr kumimoji="1" lang="en-US" altLang="ja-JP" sz="2800" b="1" dirty="0">
                <a:solidFill>
                  <a:prstClr val="black"/>
                </a:solidFill>
              </a:rPr>
              <a:t>】</a:t>
            </a:r>
          </a:p>
        </p:txBody>
      </p:sp>
      <p:sp>
        <p:nvSpPr>
          <p:cNvPr id="9" name="吹き出し: 角を丸めた四角形 8">
            <a:extLst>
              <a:ext uri="{FF2B5EF4-FFF2-40B4-BE49-F238E27FC236}">
                <a16:creationId xmlns:a16="http://schemas.microsoft.com/office/drawing/2014/main" id="{26A6D023-2570-B638-30EB-6B65E09FC7C4}"/>
              </a:ext>
            </a:extLst>
          </p:cNvPr>
          <p:cNvSpPr/>
          <p:nvPr/>
        </p:nvSpPr>
        <p:spPr>
          <a:xfrm>
            <a:off x="5827776" y="1331580"/>
            <a:ext cx="2133600" cy="987552"/>
          </a:xfrm>
          <a:prstGeom prst="wedgeRoundRectCallout">
            <a:avLst>
              <a:gd name="adj1" fmla="val -64936"/>
              <a:gd name="adj2" fmla="val -4907"/>
              <a:gd name="adj3" fmla="val 16667"/>
            </a:avLst>
          </a:prstGeom>
          <a:solidFill>
            <a:srgbClr val="FFFFCC"/>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kumimoji="1" lang="ja-JP" altLang="en-US" sz="1600" dirty="0">
                <a:solidFill>
                  <a:schemeClr val="tx1"/>
                </a:solidFill>
              </a:rPr>
              <a:t>行動障害の方</a:t>
            </a:r>
            <a:endParaRPr kumimoji="1" lang="en-US" altLang="ja-JP" sz="1600" dirty="0">
              <a:solidFill>
                <a:schemeClr val="tx1"/>
              </a:solidFill>
            </a:endParaRPr>
          </a:p>
          <a:p>
            <a:r>
              <a:rPr kumimoji="1" lang="ja-JP" altLang="en-US" sz="1600" dirty="0">
                <a:solidFill>
                  <a:schemeClr val="tx1"/>
                </a:solidFill>
              </a:rPr>
              <a:t>長期入院患者さんの</a:t>
            </a:r>
            <a:endParaRPr kumimoji="1" lang="en-US" altLang="ja-JP" sz="1600" dirty="0">
              <a:solidFill>
                <a:schemeClr val="tx1"/>
              </a:solidFill>
            </a:endParaRPr>
          </a:p>
          <a:p>
            <a:r>
              <a:rPr kumimoji="1" lang="ja-JP" altLang="en-US" sz="1600" dirty="0">
                <a:solidFill>
                  <a:schemeClr val="tx1"/>
                </a:solidFill>
              </a:rPr>
              <a:t>受け入れも一緒</a:t>
            </a:r>
          </a:p>
        </p:txBody>
      </p:sp>
      <p:sp>
        <p:nvSpPr>
          <p:cNvPr id="10" name="スライド番号プレースホルダー 3">
            <a:extLst>
              <a:ext uri="{FF2B5EF4-FFF2-40B4-BE49-F238E27FC236}">
                <a16:creationId xmlns:a16="http://schemas.microsoft.com/office/drawing/2014/main" id="{02D2F0A5-B612-DC1C-F425-ED6CFE0E4C29}"/>
              </a:ext>
            </a:extLst>
          </p:cNvPr>
          <p:cNvSpPr txBox="1">
            <a:spLocks noChangeArrowheads="1"/>
          </p:cNvSpPr>
          <p:nvPr/>
        </p:nvSpPr>
        <p:spPr>
          <a:xfrm>
            <a:off x="8653462" y="6382908"/>
            <a:ext cx="490538" cy="4572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lstStyle>
            <a:defPPr>
              <a:defRPr lang="en-US"/>
            </a:defPPr>
            <a:lvl1pPr marL="0" algn="ctr" defTabSz="457200" rtl="0" eaLnBrk="1" latinLnBrk="0" hangingPunct="1">
              <a:spcBef>
                <a:spcPct val="20000"/>
              </a:spcBef>
              <a:buClr>
                <a:schemeClr val="bg2"/>
              </a:buClr>
              <a:buSzPct val="75000"/>
              <a:buFont typeface="Wingdings" panose="05000000000000000000" pitchFamily="2" charset="2"/>
              <a:buChar char="n"/>
              <a:defRPr kumimoji="1" sz="3200" kern="1200">
                <a:solidFill>
                  <a:schemeClr val="tx1"/>
                </a:solidFill>
                <a:latin typeface="Arial" panose="020B0604020202020204" pitchFamily="34" charset="0"/>
                <a:ea typeface="ＭＳ Ｐゴシック" panose="020B0600070205080204" pitchFamily="50" charset="-128"/>
                <a:cs typeface="+mn-cs"/>
              </a:defRPr>
            </a:lvl1pPr>
            <a:lvl2pPr marL="742950" indent="-285750" algn="l" defTabSz="457200" rtl="0" eaLnBrk="1" latinLnBrk="0" hangingPunct="1">
              <a:spcBef>
                <a:spcPct val="20000"/>
              </a:spcBef>
              <a:buClr>
                <a:schemeClr val="accent2"/>
              </a:buClr>
              <a:buSzPct val="80000"/>
              <a:buFont typeface="Wingdings" panose="05000000000000000000" pitchFamily="2" charset="2"/>
              <a:buChar char="¨"/>
              <a:defRPr kumimoji="1" sz="2800" kern="1200">
                <a:solidFill>
                  <a:schemeClr val="tx1"/>
                </a:solidFill>
                <a:latin typeface="Arial" panose="020B0604020202020204" pitchFamily="34" charset="0"/>
                <a:ea typeface="ＭＳ Ｐゴシック" panose="020B0600070205080204" pitchFamily="50" charset="-128"/>
                <a:cs typeface="+mn-cs"/>
              </a:defRPr>
            </a:lvl2pPr>
            <a:lvl3pPr marL="1143000" indent="-228600" algn="l" defTabSz="457200" rtl="0" eaLnBrk="1" latinLnBrk="0" hangingPunct="1">
              <a:spcBef>
                <a:spcPct val="20000"/>
              </a:spcBef>
              <a:buClr>
                <a:schemeClr val="bg2"/>
              </a:buClr>
              <a:buSzPct val="65000"/>
              <a:buFont typeface="Wingdings" panose="05000000000000000000" pitchFamily="2" charset="2"/>
              <a:buChar char="n"/>
              <a:defRPr kumimoji="1" sz="2400" kern="1200">
                <a:solidFill>
                  <a:schemeClr val="tx1"/>
                </a:solidFill>
                <a:latin typeface="Arial" panose="020B0604020202020204" pitchFamily="34" charset="0"/>
                <a:ea typeface="ＭＳ Ｐゴシック" panose="020B0600070205080204" pitchFamily="50" charset="-128"/>
                <a:cs typeface="+mn-cs"/>
              </a:defRPr>
            </a:lvl3pPr>
            <a:lvl4pPr marL="1600200" indent="-228600" algn="l" defTabSz="457200" rtl="0" eaLnBrk="1" latinLnBrk="0" hangingPunct="1">
              <a:spcBef>
                <a:spcPct val="20000"/>
              </a:spcBef>
              <a:buClr>
                <a:schemeClr val="accent2"/>
              </a:buClr>
              <a:buSzPct val="70000"/>
              <a:buFont typeface="Wingdings" panose="05000000000000000000" pitchFamily="2" charset="2"/>
              <a:buChar char="¨"/>
              <a:defRPr kumimoji="1" sz="2000" kern="1200">
                <a:solidFill>
                  <a:schemeClr val="tx1"/>
                </a:solidFill>
                <a:latin typeface="Arial" panose="020B0604020202020204" pitchFamily="34" charset="0"/>
                <a:ea typeface="ＭＳ Ｐゴシック" panose="020B0600070205080204" pitchFamily="50" charset="-128"/>
                <a:cs typeface="+mn-cs"/>
              </a:defRPr>
            </a:lvl4pPr>
            <a:lvl5pPr marL="2057400" indent="-228600" algn="l" defTabSz="457200" rtl="0" eaLnBrk="1" latinLnBrk="0" hangingPunct="1">
              <a:spcBef>
                <a:spcPct val="20000"/>
              </a:spcBef>
              <a:buClr>
                <a:schemeClr val="bg2"/>
              </a:buClr>
              <a:buFont typeface="Wingdings" panose="05000000000000000000" pitchFamily="2" charset="2"/>
              <a:buChar char="§"/>
              <a:defRPr kumimoji="1" sz="2000" kern="1200">
                <a:solidFill>
                  <a:schemeClr val="tx1"/>
                </a:solidFill>
                <a:latin typeface="Arial" panose="020B0604020202020204" pitchFamily="34" charset="0"/>
                <a:ea typeface="ＭＳ Ｐゴシック" panose="020B0600070205080204" pitchFamily="50" charset="-128"/>
                <a:cs typeface="+mn-cs"/>
              </a:defRPr>
            </a:lvl5pPr>
            <a:lvl6pPr marL="2514600" indent="-228600" algn="l" defTabSz="457200" rtl="0" eaLnBrk="0" fontAlgn="base" latinLnBrk="0" hangingPunct="0">
              <a:spcBef>
                <a:spcPct val="20000"/>
              </a:spcBef>
              <a:spcAft>
                <a:spcPct val="0"/>
              </a:spcAft>
              <a:buClr>
                <a:schemeClr val="bg2"/>
              </a:buClr>
              <a:buFont typeface="Wingdings" panose="05000000000000000000" pitchFamily="2" charset="2"/>
              <a:buChar char="§"/>
              <a:defRPr kumimoji="1" sz="2000" kern="1200">
                <a:solidFill>
                  <a:schemeClr val="tx1"/>
                </a:solidFill>
                <a:latin typeface="Arial" panose="020B0604020202020204" pitchFamily="34" charset="0"/>
                <a:ea typeface="ＭＳ Ｐゴシック" panose="020B0600070205080204" pitchFamily="50" charset="-128"/>
                <a:cs typeface="+mn-cs"/>
              </a:defRPr>
            </a:lvl6pPr>
            <a:lvl7pPr marL="2971800" indent="-228600" algn="l" defTabSz="457200" rtl="0" eaLnBrk="0" fontAlgn="base" latinLnBrk="0" hangingPunct="0">
              <a:spcBef>
                <a:spcPct val="20000"/>
              </a:spcBef>
              <a:spcAft>
                <a:spcPct val="0"/>
              </a:spcAft>
              <a:buClr>
                <a:schemeClr val="bg2"/>
              </a:buClr>
              <a:buFont typeface="Wingdings" panose="05000000000000000000" pitchFamily="2" charset="2"/>
              <a:buChar char="§"/>
              <a:defRPr kumimoji="1" sz="2000" kern="1200">
                <a:solidFill>
                  <a:schemeClr val="tx1"/>
                </a:solidFill>
                <a:latin typeface="Arial" panose="020B0604020202020204" pitchFamily="34" charset="0"/>
                <a:ea typeface="ＭＳ Ｐゴシック" panose="020B0600070205080204" pitchFamily="50" charset="-128"/>
                <a:cs typeface="+mn-cs"/>
              </a:defRPr>
            </a:lvl7pPr>
            <a:lvl8pPr marL="3429000" indent="-228600" algn="l" defTabSz="457200" rtl="0" eaLnBrk="0" fontAlgn="base" latinLnBrk="0" hangingPunct="0">
              <a:spcBef>
                <a:spcPct val="20000"/>
              </a:spcBef>
              <a:spcAft>
                <a:spcPct val="0"/>
              </a:spcAft>
              <a:buClr>
                <a:schemeClr val="bg2"/>
              </a:buClr>
              <a:buFont typeface="Wingdings" panose="05000000000000000000" pitchFamily="2" charset="2"/>
              <a:buChar char="§"/>
              <a:defRPr kumimoji="1" sz="2000" kern="1200">
                <a:solidFill>
                  <a:schemeClr val="tx1"/>
                </a:solidFill>
                <a:latin typeface="Arial" panose="020B0604020202020204" pitchFamily="34" charset="0"/>
                <a:ea typeface="ＭＳ Ｐゴシック" panose="020B0600070205080204" pitchFamily="50" charset="-128"/>
                <a:cs typeface="+mn-cs"/>
              </a:defRPr>
            </a:lvl8pPr>
            <a:lvl9pPr marL="3886200" indent="-228600" algn="l" defTabSz="457200" rtl="0" eaLnBrk="0" fontAlgn="base" latinLnBrk="0" hangingPunct="0">
              <a:spcBef>
                <a:spcPct val="20000"/>
              </a:spcBef>
              <a:spcAft>
                <a:spcPct val="0"/>
              </a:spcAft>
              <a:buClr>
                <a:schemeClr val="bg2"/>
              </a:buClr>
              <a:buFont typeface="Wingdings" panose="05000000000000000000" pitchFamily="2" charset="2"/>
              <a:buChar char="§"/>
              <a:defRPr kumimoji="1" sz="2000" kern="1200">
                <a:solidFill>
                  <a:schemeClr val="tx1"/>
                </a:solidFill>
                <a:latin typeface="Arial" panose="020B0604020202020204" pitchFamily="34" charset="0"/>
                <a:ea typeface="ＭＳ Ｐゴシック" panose="020B0600070205080204" pitchFamily="50" charset="-128"/>
                <a:cs typeface="+mn-cs"/>
              </a:defRPr>
            </a:lvl9pPr>
          </a:lstStyle>
          <a:p>
            <a:pPr>
              <a:spcBef>
                <a:spcPct val="0"/>
              </a:spcBef>
              <a:buClrTx/>
              <a:buSzTx/>
              <a:buFontTx/>
              <a:buNone/>
            </a:pPr>
            <a:fld id="{60543E0F-84F2-49EC-92F3-2E21246A461F}" type="slidenum">
              <a:rPr kumimoji="0" lang="en-US" altLang="ja-JP" sz="1200" smtClean="0">
                <a:solidFill>
                  <a:srgbClr val="000000"/>
                </a:solidFill>
                <a:latin typeface="Arial Black" panose="020B0A04020102020204" pitchFamily="34" charset="0"/>
              </a:rPr>
              <a:pPr>
                <a:spcBef>
                  <a:spcPct val="0"/>
                </a:spcBef>
                <a:buClrTx/>
                <a:buSzTx/>
                <a:buFontTx/>
                <a:buNone/>
              </a:pPr>
              <a:t>17</a:t>
            </a:fld>
            <a:endParaRPr kumimoji="0" lang="en-US" altLang="ja-JP" sz="1200" dirty="0">
              <a:solidFill>
                <a:srgbClr val="000000"/>
              </a:solidFill>
              <a:latin typeface="Arial Black" panose="020B0A04020102020204" pitchFamily="34" charset="0"/>
            </a:endParaRPr>
          </a:p>
        </p:txBody>
      </p:sp>
    </p:spTree>
    <p:extLst>
      <p:ext uri="{BB962C8B-B14F-4D97-AF65-F5344CB8AC3E}">
        <p14:creationId xmlns:p14="http://schemas.microsoft.com/office/powerpoint/2010/main" val="164575839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 name="正方形/長方形 70"/>
          <p:cNvSpPr/>
          <p:nvPr/>
        </p:nvSpPr>
        <p:spPr>
          <a:xfrm>
            <a:off x="2343655" y="4631601"/>
            <a:ext cx="1186402" cy="1565687"/>
          </a:xfrm>
          <a:prstGeom prst="rect">
            <a:avLst/>
          </a:prstGeom>
          <a:noFill/>
          <a:ln w="762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kumimoji="1" lang="ja-JP" altLang="en-US" sz="1350">
              <a:solidFill>
                <a:prstClr val="white"/>
              </a:solidFill>
              <a:latin typeface="Calibri"/>
              <a:ea typeface="ＭＳ Ｐゴシック" panose="020B0600070205080204" pitchFamily="50" charset="-128"/>
            </a:endParaRPr>
          </a:p>
        </p:txBody>
      </p:sp>
      <p:pic>
        <p:nvPicPr>
          <p:cNvPr id="12" name="図 11"/>
          <p:cNvPicPr>
            <a:picLocks noChangeAspect="1"/>
          </p:cNvPicPr>
          <p:nvPr/>
        </p:nvPicPr>
        <p:blipFill>
          <a:blip r:embed="rId2" cstate="print"/>
          <a:stretch>
            <a:fillRect/>
          </a:stretch>
        </p:blipFill>
        <p:spPr>
          <a:xfrm flipH="1">
            <a:off x="4597423" y="4667691"/>
            <a:ext cx="713717" cy="997355"/>
          </a:xfrm>
          <a:prstGeom prst="rect">
            <a:avLst/>
          </a:prstGeom>
        </p:spPr>
      </p:pic>
      <p:cxnSp>
        <p:nvCxnSpPr>
          <p:cNvPr id="14" name="直線コネクタ 13"/>
          <p:cNvCxnSpPr>
            <a:cxnSpLocks/>
          </p:cNvCxnSpPr>
          <p:nvPr/>
        </p:nvCxnSpPr>
        <p:spPr>
          <a:xfrm>
            <a:off x="3054523" y="1710353"/>
            <a:ext cx="1956814" cy="0"/>
          </a:xfrm>
          <a:prstGeom prst="line">
            <a:avLst/>
          </a:prstGeom>
          <a:ln w="76200"/>
        </p:spPr>
        <p:style>
          <a:lnRef idx="1">
            <a:schemeClr val="accent1"/>
          </a:lnRef>
          <a:fillRef idx="0">
            <a:schemeClr val="accent1"/>
          </a:fillRef>
          <a:effectRef idx="0">
            <a:schemeClr val="accent1"/>
          </a:effectRef>
          <a:fontRef idx="minor">
            <a:schemeClr val="tx1"/>
          </a:fontRef>
        </p:style>
      </p:cxnSp>
      <p:cxnSp>
        <p:nvCxnSpPr>
          <p:cNvPr id="16" name="直線コネクタ 15"/>
          <p:cNvCxnSpPr>
            <a:cxnSpLocks/>
          </p:cNvCxnSpPr>
          <p:nvPr/>
        </p:nvCxnSpPr>
        <p:spPr>
          <a:xfrm flipV="1">
            <a:off x="4024261" y="1710354"/>
            <a:ext cx="0" cy="1380772"/>
          </a:xfrm>
          <a:prstGeom prst="line">
            <a:avLst/>
          </a:prstGeom>
          <a:ln w="76200"/>
        </p:spPr>
        <p:style>
          <a:lnRef idx="1">
            <a:schemeClr val="accent1"/>
          </a:lnRef>
          <a:fillRef idx="0">
            <a:schemeClr val="accent1"/>
          </a:fillRef>
          <a:effectRef idx="0">
            <a:schemeClr val="accent1"/>
          </a:effectRef>
          <a:fontRef idx="minor">
            <a:schemeClr val="tx1"/>
          </a:fontRef>
        </p:style>
      </p:cxnSp>
      <p:cxnSp>
        <p:nvCxnSpPr>
          <p:cNvPr id="18" name="直線矢印コネクタ 17"/>
          <p:cNvCxnSpPr>
            <a:cxnSpLocks/>
          </p:cNvCxnSpPr>
          <p:nvPr/>
        </p:nvCxnSpPr>
        <p:spPr>
          <a:xfrm flipV="1">
            <a:off x="5497576" y="3983411"/>
            <a:ext cx="0" cy="529252"/>
          </a:xfrm>
          <a:prstGeom prst="straightConnector1">
            <a:avLst/>
          </a:prstGeom>
          <a:ln w="57150">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36" name="テキスト ボックス 35"/>
          <p:cNvSpPr txBox="1"/>
          <p:nvPr/>
        </p:nvSpPr>
        <p:spPr>
          <a:xfrm>
            <a:off x="4101824" y="3437682"/>
            <a:ext cx="453970" cy="253916"/>
          </a:xfrm>
          <a:prstGeom prst="rect">
            <a:avLst/>
          </a:prstGeom>
          <a:noFill/>
        </p:spPr>
        <p:txBody>
          <a:bodyPr wrap="none" rtlCol="0">
            <a:spAutoFit/>
          </a:bodyPr>
          <a:lstStyle/>
          <a:p>
            <a:pPr defTabSz="685800"/>
            <a:r>
              <a:rPr kumimoji="1" lang="ja-JP" altLang="en-US" sz="1050" dirty="0">
                <a:solidFill>
                  <a:prstClr val="black"/>
                </a:solidFill>
                <a:latin typeface="Calibri"/>
                <a:ea typeface="ＭＳ Ｐゴシック" panose="020B0600070205080204" pitchFamily="50" charset="-128"/>
              </a:rPr>
              <a:t>相談</a:t>
            </a:r>
          </a:p>
        </p:txBody>
      </p:sp>
      <p:pic>
        <p:nvPicPr>
          <p:cNvPr id="41" name="図 40"/>
          <p:cNvPicPr>
            <a:picLocks noChangeAspect="1"/>
          </p:cNvPicPr>
          <p:nvPr/>
        </p:nvPicPr>
        <p:blipFill>
          <a:blip r:embed="rId3" cstate="print"/>
          <a:stretch>
            <a:fillRect/>
          </a:stretch>
        </p:blipFill>
        <p:spPr>
          <a:xfrm>
            <a:off x="378474" y="2955824"/>
            <a:ext cx="818249" cy="963716"/>
          </a:xfrm>
          <a:prstGeom prst="rect">
            <a:avLst/>
          </a:prstGeom>
        </p:spPr>
      </p:pic>
      <p:sp>
        <p:nvSpPr>
          <p:cNvPr id="42" name="テキスト ボックス 41"/>
          <p:cNvSpPr txBox="1"/>
          <p:nvPr/>
        </p:nvSpPr>
        <p:spPr>
          <a:xfrm>
            <a:off x="6081721" y="5642486"/>
            <a:ext cx="1450781" cy="507831"/>
          </a:xfrm>
          <a:prstGeom prst="rect">
            <a:avLst/>
          </a:prstGeom>
          <a:noFill/>
        </p:spPr>
        <p:txBody>
          <a:bodyPr wrap="square" rtlCol="0">
            <a:spAutoFit/>
          </a:bodyPr>
          <a:lstStyle/>
          <a:p>
            <a:pPr defTabSz="685800"/>
            <a:r>
              <a:rPr kumimoji="1" lang="ja-JP" altLang="en-US" sz="900" dirty="0">
                <a:solidFill>
                  <a:prstClr val="black"/>
                </a:solidFill>
                <a:latin typeface="Calibri"/>
                <a:ea typeface="ＭＳ Ｐゴシック" panose="020B0600070205080204" pitchFamily="50" charset="-128"/>
              </a:rPr>
              <a:t>訪問介護</a:t>
            </a:r>
            <a:endParaRPr kumimoji="1" lang="en-US" altLang="ja-JP" sz="900" dirty="0">
              <a:solidFill>
                <a:prstClr val="black"/>
              </a:solidFill>
              <a:latin typeface="Calibri"/>
              <a:ea typeface="ＭＳ Ｐゴシック" panose="020B0600070205080204" pitchFamily="50" charset="-128"/>
            </a:endParaRPr>
          </a:p>
          <a:p>
            <a:pPr defTabSz="685800"/>
            <a:r>
              <a:rPr kumimoji="1" lang="ja-JP" altLang="en-US" sz="900" dirty="0">
                <a:solidFill>
                  <a:prstClr val="black"/>
                </a:solidFill>
                <a:latin typeface="Calibri"/>
                <a:ea typeface="ＭＳ Ｐゴシック" panose="020B0600070205080204" pitchFamily="50" charset="-128"/>
              </a:rPr>
              <a:t>　サービス提供責任者責　</a:t>
            </a:r>
            <a:endParaRPr kumimoji="1" lang="en-US" altLang="ja-JP" sz="900" dirty="0">
              <a:solidFill>
                <a:prstClr val="black"/>
              </a:solidFill>
              <a:latin typeface="Calibri"/>
              <a:ea typeface="ＭＳ Ｐゴシック" panose="020B0600070205080204" pitchFamily="50" charset="-128"/>
            </a:endParaRPr>
          </a:p>
          <a:p>
            <a:pPr defTabSz="685800"/>
            <a:r>
              <a:rPr kumimoji="1" lang="ja-JP" altLang="en-US" sz="900" dirty="0">
                <a:solidFill>
                  <a:prstClr val="black"/>
                </a:solidFill>
                <a:latin typeface="Calibri"/>
                <a:ea typeface="ＭＳ Ｐゴシック" panose="020B0600070205080204" pitchFamily="50" charset="-128"/>
              </a:rPr>
              <a:t>　堀江さん</a:t>
            </a:r>
            <a:endParaRPr kumimoji="1" lang="en-US" altLang="ja-JP" sz="900" dirty="0">
              <a:solidFill>
                <a:prstClr val="black"/>
              </a:solidFill>
              <a:latin typeface="Calibri"/>
              <a:ea typeface="ＭＳ Ｐゴシック" panose="020B0600070205080204" pitchFamily="50" charset="-128"/>
            </a:endParaRPr>
          </a:p>
        </p:txBody>
      </p:sp>
      <p:sp>
        <p:nvSpPr>
          <p:cNvPr id="43" name="テキスト ボックス 42"/>
          <p:cNvSpPr txBox="1"/>
          <p:nvPr/>
        </p:nvSpPr>
        <p:spPr>
          <a:xfrm>
            <a:off x="242306" y="3888031"/>
            <a:ext cx="1284371" cy="369332"/>
          </a:xfrm>
          <a:prstGeom prst="rect">
            <a:avLst/>
          </a:prstGeom>
          <a:noFill/>
        </p:spPr>
        <p:txBody>
          <a:bodyPr wrap="square" rtlCol="0">
            <a:spAutoFit/>
          </a:bodyPr>
          <a:lstStyle/>
          <a:p>
            <a:pPr defTabSz="685800"/>
            <a:r>
              <a:rPr kumimoji="1" lang="ja-JP" altLang="en-US" sz="900" dirty="0">
                <a:solidFill>
                  <a:prstClr val="black"/>
                </a:solidFill>
                <a:latin typeface="Calibri"/>
                <a:ea typeface="ＭＳ Ｐゴシック" panose="020B0600070205080204" pitchFamily="50" charset="-128"/>
              </a:rPr>
              <a:t>山本さん</a:t>
            </a:r>
            <a:endParaRPr kumimoji="1" lang="en-US" altLang="ja-JP" sz="900" dirty="0">
              <a:solidFill>
                <a:prstClr val="black"/>
              </a:solidFill>
              <a:latin typeface="Calibri"/>
              <a:ea typeface="ＭＳ Ｐゴシック" panose="020B0600070205080204" pitchFamily="50" charset="-128"/>
            </a:endParaRPr>
          </a:p>
          <a:p>
            <a:pPr defTabSz="685800"/>
            <a:r>
              <a:rPr kumimoji="1" lang="ja-JP" altLang="en-US" sz="900" dirty="0">
                <a:solidFill>
                  <a:prstClr val="black"/>
                </a:solidFill>
                <a:latin typeface="Calibri"/>
                <a:ea typeface="ＭＳ Ｐゴシック" panose="020B0600070205080204" pitchFamily="50" charset="-128"/>
              </a:rPr>
              <a:t>（役所　障害福祉課）</a:t>
            </a:r>
            <a:endParaRPr kumimoji="1" lang="en-US" altLang="ja-JP" sz="900" dirty="0">
              <a:solidFill>
                <a:prstClr val="black"/>
              </a:solidFill>
              <a:latin typeface="Calibri"/>
              <a:ea typeface="ＭＳ Ｐゴシック" panose="020B0600070205080204" pitchFamily="50" charset="-128"/>
            </a:endParaRPr>
          </a:p>
        </p:txBody>
      </p:sp>
      <p:pic>
        <p:nvPicPr>
          <p:cNvPr id="44" name="図 43"/>
          <p:cNvPicPr>
            <a:picLocks noChangeAspect="1"/>
          </p:cNvPicPr>
          <p:nvPr/>
        </p:nvPicPr>
        <p:blipFill>
          <a:blip r:embed="rId4" cstate="print"/>
          <a:stretch>
            <a:fillRect/>
          </a:stretch>
        </p:blipFill>
        <p:spPr>
          <a:xfrm>
            <a:off x="6232929" y="4595666"/>
            <a:ext cx="789564" cy="978116"/>
          </a:xfrm>
          <a:prstGeom prst="rect">
            <a:avLst/>
          </a:prstGeom>
        </p:spPr>
      </p:pic>
      <p:cxnSp>
        <p:nvCxnSpPr>
          <p:cNvPr id="55" name="直線矢印コネクタ 54"/>
          <p:cNvCxnSpPr>
            <a:cxnSpLocks/>
          </p:cNvCxnSpPr>
          <p:nvPr/>
        </p:nvCxnSpPr>
        <p:spPr>
          <a:xfrm flipH="1">
            <a:off x="3206865" y="1994169"/>
            <a:ext cx="1545725" cy="2288051"/>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sp>
        <p:nvSpPr>
          <p:cNvPr id="56" name="テキスト ボックス 55"/>
          <p:cNvSpPr txBox="1"/>
          <p:nvPr/>
        </p:nvSpPr>
        <p:spPr>
          <a:xfrm>
            <a:off x="7905901" y="5633405"/>
            <a:ext cx="940674" cy="507831"/>
          </a:xfrm>
          <a:prstGeom prst="rect">
            <a:avLst/>
          </a:prstGeom>
          <a:noFill/>
        </p:spPr>
        <p:txBody>
          <a:bodyPr wrap="square" rtlCol="0">
            <a:spAutoFit/>
          </a:bodyPr>
          <a:lstStyle/>
          <a:p>
            <a:pPr defTabSz="685800"/>
            <a:r>
              <a:rPr kumimoji="1" lang="ja-JP" altLang="en-US" sz="900" dirty="0">
                <a:solidFill>
                  <a:prstClr val="black"/>
                </a:solidFill>
                <a:latin typeface="Calibri"/>
                <a:ea typeface="ＭＳ Ｐゴシック" panose="020B0600070205080204" pitchFamily="50" charset="-128"/>
              </a:rPr>
              <a:t>ボランティア</a:t>
            </a:r>
            <a:endParaRPr kumimoji="1" lang="en-US" altLang="ja-JP" sz="900" dirty="0">
              <a:solidFill>
                <a:prstClr val="black"/>
              </a:solidFill>
              <a:latin typeface="Calibri"/>
              <a:ea typeface="ＭＳ Ｐゴシック" panose="020B0600070205080204" pitchFamily="50" charset="-128"/>
            </a:endParaRPr>
          </a:p>
          <a:p>
            <a:pPr defTabSz="685800"/>
            <a:r>
              <a:rPr kumimoji="1" lang="ja-JP" altLang="en-US" sz="900" dirty="0">
                <a:solidFill>
                  <a:prstClr val="black"/>
                </a:solidFill>
                <a:latin typeface="Calibri"/>
                <a:ea typeface="ＭＳ Ｐゴシック" panose="020B0600070205080204" pitchFamily="50" charset="-128"/>
              </a:rPr>
              <a:t>無謀夢見隊　　　</a:t>
            </a:r>
            <a:endParaRPr kumimoji="1" lang="en-US" altLang="ja-JP" sz="900" dirty="0">
              <a:solidFill>
                <a:prstClr val="black"/>
              </a:solidFill>
              <a:latin typeface="Calibri"/>
              <a:ea typeface="ＭＳ Ｐゴシック" panose="020B0600070205080204" pitchFamily="50" charset="-128"/>
            </a:endParaRPr>
          </a:p>
          <a:p>
            <a:pPr defTabSz="685800"/>
            <a:r>
              <a:rPr kumimoji="1" lang="ja-JP" altLang="en-US" sz="900" dirty="0">
                <a:solidFill>
                  <a:prstClr val="black"/>
                </a:solidFill>
                <a:latin typeface="Calibri"/>
                <a:ea typeface="ＭＳ Ｐゴシック" panose="020B0600070205080204" pitchFamily="50" charset="-128"/>
              </a:rPr>
              <a:t>　　　是川先生</a:t>
            </a:r>
            <a:endParaRPr kumimoji="1" lang="en-US" altLang="ja-JP" sz="900" dirty="0">
              <a:solidFill>
                <a:prstClr val="black"/>
              </a:solidFill>
              <a:latin typeface="Calibri"/>
              <a:ea typeface="ＭＳ Ｐゴシック" panose="020B0600070205080204" pitchFamily="50" charset="-128"/>
            </a:endParaRPr>
          </a:p>
        </p:txBody>
      </p:sp>
      <p:sp>
        <p:nvSpPr>
          <p:cNvPr id="60" name="テキスト ボックス 59"/>
          <p:cNvSpPr txBox="1"/>
          <p:nvPr/>
        </p:nvSpPr>
        <p:spPr>
          <a:xfrm>
            <a:off x="2138422" y="2184212"/>
            <a:ext cx="1467788" cy="230832"/>
          </a:xfrm>
          <a:prstGeom prst="rect">
            <a:avLst/>
          </a:prstGeom>
          <a:noFill/>
        </p:spPr>
        <p:txBody>
          <a:bodyPr wrap="square" rtlCol="0">
            <a:spAutoFit/>
          </a:bodyPr>
          <a:lstStyle/>
          <a:p>
            <a:pPr defTabSz="685800"/>
            <a:r>
              <a:rPr kumimoji="1" lang="ja-JP" altLang="en-US" sz="900" dirty="0">
                <a:solidFill>
                  <a:prstClr val="black"/>
                </a:solidFill>
                <a:latin typeface="Calibri"/>
                <a:ea typeface="ＭＳ Ｐゴシック" panose="020B0600070205080204" pitchFamily="50" charset="-128"/>
              </a:rPr>
              <a:t>　　　（父）６４歳</a:t>
            </a:r>
            <a:endParaRPr kumimoji="1" lang="en-US" altLang="ja-JP" sz="900" dirty="0">
              <a:solidFill>
                <a:prstClr val="black"/>
              </a:solidFill>
              <a:latin typeface="Calibri"/>
              <a:ea typeface="ＭＳ Ｐゴシック" panose="020B0600070205080204" pitchFamily="50" charset="-128"/>
            </a:endParaRPr>
          </a:p>
        </p:txBody>
      </p:sp>
      <p:sp>
        <p:nvSpPr>
          <p:cNvPr id="61" name="テキスト ボックス 60"/>
          <p:cNvSpPr txBox="1"/>
          <p:nvPr/>
        </p:nvSpPr>
        <p:spPr>
          <a:xfrm>
            <a:off x="4752590" y="2121184"/>
            <a:ext cx="1260652" cy="230832"/>
          </a:xfrm>
          <a:prstGeom prst="rect">
            <a:avLst/>
          </a:prstGeom>
          <a:noFill/>
        </p:spPr>
        <p:txBody>
          <a:bodyPr wrap="square" rtlCol="0">
            <a:spAutoFit/>
          </a:bodyPr>
          <a:lstStyle/>
          <a:p>
            <a:pPr defTabSz="685800"/>
            <a:r>
              <a:rPr kumimoji="1" lang="ja-JP" altLang="en-US" sz="900" dirty="0">
                <a:solidFill>
                  <a:prstClr val="black"/>
                </a:solidFill>
                <a:latin typeface="Calibri"/>
                <a:ea typeface="ＭＳ Ｐゴシック" panose="020B0600070205080204" pitchFamily="50" charset="-128"/>
              </a:rPr>
              <a:t>あけみさん（母）６０歳</a:t>
            </a:r>
            <a:endParaRPr kumimoji="1" lang="en-US" altLang="ja-JP" sz="900" dirty="0">
              <a:solidFill>
                <a:prstClr val="black"/>
              </a:solidFill>
              <a:latin typeface="Calibri"/>
              <a:ea typeface="ＭＳ Ｐゴシック" panose="020B0600070205080204" pitchFamily="50" charset="-128"/>
            </a:endParaRPr>
          </a:p>
        </p:txBody>
      </p:sp>
      <p:sp>
        <p:nvSpPr>
          <p:cNvPr id="62" name="テキスト ボックス 61"/>
          <p:cNvSpPr txBox="1"/>
          <p:nvPr/>
        </p:nvSpPr>
        <p:spPr>
          <a:xfrm>
            <a:off x="4760476" y="3740987"/>
            <a:ext cx="1449452" cy="369332"/>
          </a:xfrm>
          <a:prstGeom prst="rect">
            <a:avLst/>
          </a:prstGeom>
          <a:noFill/>
        </p:spPr>
        <p:txBody>
          <a:bodyPr wrap="square" rtlCol="0">
            <a:spAutoFit/>
          </a:bodyPr>
          <a:lstStyle/>
          <a:p>
            <a:pPr defTabSz="685800"/>
            <a:r>
              <a:rPr kumimoji="1" lang="ja-JP" altLang="en-US" sz="900" b="1" dirty="0">
                <a:solidFill>
                  <a:prstClr val="black"/>
                </a:solidFill>
                <a:latin typeface="Calibri"/>
                <a:ea typeface="ＭＳ Ｐゴシック" panose="020B0600070205080204" pitchFamily="50" charset="-128"/>
              </a:rPr>
              <a:t>浦野晃一さん（本人）</a:t>
            </a:r>
            <a:endParaRPr kumimoji="1" lang="en-US" altLang="ja-JP" sz="900" b="1" dirty="0">
              <a:solidFill>
                <a:prstClr val="black"/>
              </a:solidFill>
              <a:latin typeface="Calibri"/>
              <a:ea typeface="ＭＳ Ｐゴシック" panose="020B0600070205080204" pitchFamily="50" charset="-128"/>
            </a:endParaRPr>
          </a:p>
          <a:p>
            <a:pPr defTabSz="685800"/>
            <a:r>
              <a:rPr kumimoji="1" lang="ja-JP" altLang="en-US" sz="900" b="1" dirty="0">
                <a:solidFill>
                  <a:prstClr val="black"/>
                </a:solidFill>
                <a:latin typeface="Calibri"/>
                <a:ea typeface="ＭＳ Ｐゴシック" panose="020B0600070205080204" pitchFamily="50" charset="-128"/>
              </a:rPr>
              <a:t>３７歳</a:t>
            </a:r>
            <a:endParaRPr kumimoji="1" lang="en-US" altLang="ja-JP" sz="900" b="1" dirty="0">
              <a:solidFill>
                <a:prstClr val="black"/>
              </a:solidFill>
              <a:latin typeface="Calibri"/>
              <a:ea typeface="ＭＳ Ｐゴシック" panose="020B0600070205080204" pitchFamily="50" charset="-128"/>
            </a:endParaRPr>
          </a:p>
        </p:txBody>
      </p:sp>
      <p:sp>
        <p:nvSpPr>
          <p:cNvPr id="70" name="テキスト ボックス 69"/>
          <p:cNvSpPr txBox="1"/>
          <p:nvPr/>
        </p:nvSpPr>
        <p:spPr>
          <a:xfrm>
            <a:off x="2363990" y="5807650"/>
            <a:ext cx="1305993" cy="369332"/>
          </a:xfrm>
          <a:prstGeom prst="rect">
            <a:avLst/>
          </a:prstGeom>
          <a:noFill/>
        </p:spPr>
        <p:txBody>
          <a:bodyPr wrap="square" rtlCol="0">
            <a:spAutoFit/>
          </a:bodyPr>
          <a:lstStyle/>
          <a:p>
            <a:pPr defTabSz="685800"/>
            <a:r>
              <a:rPr kumimoji="1" lang="ja-JP" altLang="en-US" sz="900" dirty="0">
                <a:solidFill>
                  <a:prstClr val="black"/>
                </a:solidFill>
                <a:latin typeface="Calibri"/>
                <a:ea typeface="ＭＳ Ｐゴシック" panose="020B0600070205080204" pitchFamily="50" charset="-128"/>
              </a:rPr>
              <a:t>　相談支援専門員</a:t>
            </a:r>
            <a:endParaRPr kumimoji="1" lang="en-US" altLang="ja-JP" sz="900" dirty="0">
              <a:solidFill>
                <a:prstClr val="black"/>
              </a:solidFill>
              <a:latin typeface="Calibri"/>
              <a:ea typeface="ＭＳ Ｐゴシック" panose="020B0600070205080204" pitchFamily="50" charset="-128"/>
            </a:endParaRPr>
          </a:p>
          <a:p>
            <a:pPr defTabSz="685800"/>
            <a:r>
              <a:rPr kumimoji="1" lang="ja-JP" altLang="en-US" sz="900" dirty="0">
                <a:solidFill>
                  <a:prstClr val="black"/>
                </a:solidFill>
                <a:latin typeface="Calibri"/>
                <a:ea typeface="ＭＳ Ｐゴシック" panose="020B0600070205080204" pitchFamily="50" charset="-128"/>
              </a:rPr>
              <a:t>　　　松雪さん</a:t>
            </a:r>
            <a:endParaRPr kumimoji="1" lang="en-US" altLang="ja-JP" sz="900" dirty="0">
              <a:solidFill>
                <a:prstClr val="black"/>
              </a:solidFill>
              <a:latin typeface="Calibri"/>
              <a:ea typeface="ＭＳ Ｐゴシック" panose="020B0600070205080204" pitchFamily="50" charset="-128"/>
            </a:endParaRPr>
          </a:p>
        </p:txBody>
      </p:sp>
      <p:sp>
        <p:nvSpPr>
          <p:cNvPr id="76" name="テキスト ボックス 75"/>
          <p:cNvSpPr txBox="1"/>
          <p:nvPr/>
        </p:nvSpPr>
        <p:spPr>
          <a:xfrm>
            <a:off x="2104991" y="4288634"/>
            <a:ext cx="1851315" cy="253916"/>
          </a:xfrm>
          <a:prstGeom prst="rect">
            <a:avLst/>
          </a:prstGeom>
          <a:noFill/>
        </p:spPr>
        <p:txBody>
          <a:bodyPr wrap="square" rtlCol="0">
            <a:spAutoFit/>
          </a:bodyPr>
          <a:lstStyle/>
          <a:p>
            <a:pPr defTabSz="685800"/>
            <a:r>
              <a:rPr kumimoji="1" lang="ja-JP" altLang="en-US" sz="1050" b="1" dirty="0">
                <a:solidFill>
                  <a:prstClr val="black"/>
                </a:solidFill>
                <a:latin typeface="Calibri"/>
                <a:ea typeface="ＭＳ Ｐゴシック" panose="020B0600070205080204" pitchFamily="50" charset="-128"/>
              </a:rPr>
              <a:t>　　　相談支援事業所　</a:t>
            </a:r>
            <a:endParaRPr kumimoji="1" lang="en-US" altLang="ja-JP" sz="1050" b="1" dirty="0">
              <a:solidFill>
                <a:prstClr val="black"/>
              </a:solidFill>
              <a:latin typeface="Calibri"/>
              <a:ea typeface="ＭＳ Ｐゴシック" panose="020B0600070205080204" pitchFamily="50" charset="-128"/>
            </a:endParaRPr>
          </a:p>
        </p:txBody>
      </p:sp>
      <p:sp>
        <p:nvSpPr>
          <p:cNvPr id="77" name="テキスト ボックス 76"/>
          <p:cNvSpPr txBox="1"/>
          <p:nvPr/>
        </p:nvSpPr>
        <p:spPr>
          <a:xfrm>
            <a:off x="5011336" y="4215718"/>
            <a:ext cx="453970" cy="253916"/>
          </a:xfrm>
          <a:prstGeom prst="rect">
            <a:avLst/>
          </a:prstGeom>
          <a:noFill/>
        </p:spPr>
        <p:txBody>
          <a:bodyPr wrap="none" rtlCol="0">
            <a:spAutoFit/>
          </a:bodyPr>
          <a:lstStyle/>
          <a:p>
            <a:pPr defTabSz="685800"/>
            <a:r>
              <a:rPr kumimoji="1" lang="ja-JP" altLang="en-US" sz="1050" dirty="0">
                <a:solidFill>
                  <a:prstClr val="black"/>
                </a:solidFill>
                <a:latin typeface="Calibri"/>
                <a:ea typeface="ＭＳ Ｐゴシック" panose="020B0600070205080204" pitchFamily="50" charset="-128"/>
              </a:rPr>
              <a:t>信頼</a:t>
            </a:r>
          </a:p>
        </p:txBody>
      </p:sp>
      <p:sp>
        <p:nvSpPr>
          <p:cNvPr id="80" name="テキスト ボックス 79"/>
          <p:cNvSpPr txBox="1"/>
          <p:nvPr/>
        </p:nvSpPr>
        <p:spPr>
          <a:xfrm>
            <a:off x="2430503" y="3692204"/>
            <a:ext cx="633507" cy="253916"/>
          </a:xfrm>
          <a:prstGeom prst="rect">
            <a:avLst/>
          </a:prstGeom>
          <a:noFill/>
        </p:spPr>
        <p:txBody>
          <a:bodyPr wrap="none" rtlCol="0">
            <a:spAutoFit/>
          </a:bodyPr>
          <a:lstStyle/>
          <a:p>
            <a:pPr defTabSz="685800"/>
            <a:r>
              <a:rPr kumimoji="1" lang="ja-JP" altLang="en-US" sz="1050" dirty="0">
                <a:solidFill>
                  <a:prstClr val="black"/>
                </a:solidFill>
                <a:latin typeface="Calibri"/>
                <a:ea typeface="ＭＳ Ｐゴシック" panose="020B0600070205080204" pitchFamily="50" charset="-128"/>
              </a:rPr>
              <a:t>　　（姉）</a:t>
            </a:r>
          </a:p>
        </p:txBody>
      </p:sp>
      <p:pic>
        <p:nvPicPr>
          <p:cNvPr id="81" name="図 8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809710" y="1181910"/>
            <a:ext cx="761933" cy="877480"/>
          </a:xfrm>
          <a:prstGeom prst="rect">
            <a:avLst/>
          </a:prstGeom>
        </p:spPr>
      </p:pic>
      <p:sp>
        <p:nvSpPr>
          <p:cNvPr id="85" name="テキスト ボックス 84"/>
          <p:cNvSpPr txBox="1"/>
          <p:nvPr/>
        </p:nvSpPr>
        <p:spPr>
          <a:xfrm>
            <a:off x="7955199" y="943992"/>
            <a:ext cx="538930" cy="253916"/>
          </a:xfrm>
          <a:prstGeom prst="rect">
            <a:avLst/>
          </a:prstGeom>
          <a:noFill/>
        </p:spPr>
        <p:txBody>
          <a:bodyPr wrap="none" rtlCol="0">
            <a:spAutoFit/>
          </a:bodyPr>
          <a:lstStyle/>
          <a:p>
            <a:pPr defTabSz="685800"/>
            <a:r>
              <a:rPr kumimoji="1" lang="en-US" altLang="ja-JP" sz="1050" dirty="0">
                <a:solidFill>
                  <a:prstClr val="black"/>
                </a:solidFill>
                <a:latin typeface="Calibri"/>
                <a:ea typeface="ＭＳ Ｐゴシック" panose="020B0600070205080204" pitchFamily="50" charset="-128"/>
              </a:rPr>
              <a:t>G</a:t>
            </a:r>
            <a:r>
              <a:rPr kumimoji="1" lang="ja-JP" altLang="en-US" sz="1050" dirty="0">
                <a:solidFill>
                  <a:prstClr val="black"/>
                </a:solidFill>
                <a:latin typeface="Calibri"/>
                <a:ea typeface="ＭＳ Ｐゴシック" panose="020B0600070205080204" pitchFamily="50" charset="-128"/>
              </a:rPr>
              <a:t>病院</a:t>
            </a:r>
          </a:p>
        </p:txBody>
      </p:sp>
      <p:pic>
        <p:nvPicPr>
          <p:cNvPr id="86" name="図 85"/>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91604" y="910024"/>
            <a:ext cx="687932" cy="765227"/>
          </a:xfrm>
          <a:prstGeom prst="rect">
            <a:avLst/>
          </a:prstGeom>
        </p:spPr>
      </p:pic>
      <p:cxnSp>
        <p:nvCxnSpPr>
          <p:cNvPr id="88" name="直線矢印コネクタ 87"/>
          <p:cNvCxnSpPr>
            <a:cxnSpLocks/>
          </p:cNvCxnSpPr>
          <p:nvPr/>
        </p:nvCxnSpPr>
        <p:spPr>
          <a:xfrm flipH="1" flipV="1">
            <a:off x="979536" y="1363618"/>
            <a:ext cx="1094282" cy="267802"/>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90" name="テキスト ボックス 89"/>
          <p:cNvSpPr txBox="1"/>
          <p:nvPr/>
        </p:nvSpPr>
        <p:spPr>
          <a:xfrm>
            <a:off x="1287638" y="1213226"/>
            <a:ext cx="543739" cy="253916"/>
          </a:xfrm>
          <a:prstGeom prst="rect">
            <a:avLst/>
          </a:prstGeom>
          <a:noFill/>
        </p:spPr>
        <p:txBody>
          <a:bodyPr wrap="none" rtlCol="0">
            <a:spAutoFit/>
          </a:bodyPr>
          <a:lstStyle/>
          <a:p>
            <a:pPr defTabSz="685800"/>
            <a:r>
              <a:rPr kumimoji="1" lang="ja-JP" altLang="en-US" sz="1050" dirty="0">
                <a:solidFill>
                  <a:prstClr val="black"/>
                </a:solidFill>
                <a:latin typeface="Calibri"/>
                <a:ea typeface="ＭＳ Ｐゴシック" panose="020B0600070205080204" pitchFamily="50" charset="-128"/>
              </a:rPr>
              <a:t>仕事　</a:t>
            </a:r>
          </a:p>
        </p:txBody>
      </p:sp>
      <p:cxnSp>
        <p:nvCxnSpPr>
          <p:cNvPr id="47" name="直線コネクタ 46">
            <a:extLst>
              <a:ext uri="{FF2B5EF4-FFF2-40B4-BE49-F238E27FC236}">
                <a16:creationId xmlns:a16="http://schemas.microsoft.com/office/drawing/2014/main" id="{007A2DBD-D50F-4986-B9B3-81E6B7834FD0}"/>
              </a:ext>
            </a:extLst>
          </p:cNvPr>
          <p:cNvCxnSpPr>
            <a:cxnSpLocks/>
          </p:cNvCxnSpPr>
          <p:nvPr/>
        </p:nvCxnSpPr>
        <p:spPr>
          <a:xfrm>
            <a:off x="3239135" y="3091124"/>
            <a:ext cx="1449650" cy="0"/>
          </a:xfrm>
          <a:prstGeom prst="line">
            <a:avLst/>
          </a:prstGeom>
          <a:ln w="76200"/>
        </p:spPr>
        <p:style>
          <a:lnRef idx="1">
            <a:schemeClr val="accent1"/>
          </a:lnRef>
          <a:fillRef idx="0">
            <a:schemeClr val="accent1"/>
          </a:fillRef>
          <a:effectRef idx="0">
            <a:schemeClr val="accent1"/>
          </a:effectRef>
          <a:fontRef idx="minor">
            <a:schemeClr val="tx1"/>
          </a:fontRef>
        </p:style>
      </p:cxnSp>
      <p:cxnSp>
        <p:nvCxnSpPr>
          <p:cNvPr id="64" name="直線矢印コネクタ 63">
            <a:extLst>
              <a:ext uri="{FF2B5EF4-FFF2-40B4-BE49-F238E27FC236}">
                <a16:creationId xmlns:a16="http://schemas.microsoft.com/office/drawing/2014/main" id="{2A12D563-5D04-4373-98EA-68FB57C7F5AB}"/>
              </a:ext>
            </a:extLst>
          </p:cNvPr>
          <p:cNvCxnSpPr>
            <a:cxnSpLocks/>
          </p:cNvCxnSpPr>
          <p:nvPr/>
        </p:nvCxnSpPr>
        <p:spPr>
          <a:xfrm>
            <a:off x="6081721" y="2962540"/>
            <a:ext cx="2002229" cy="60"/>
          </a:xfrm>
          <a:prstGeom prst="straightConnector1">
            <a:avLst/>
          </a:prstGeom>
          <a:ln w="57150">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pic>
        <p:nvPicPr>
          <p:cNvPr id="2050" name="Picture 2" descr="「医者イラスト」の画像検索結果">
            <a:extLst>
              <a:ext uri="{FF2B5EF4-FFF2-40B4-BE49-F238E27FC236}">
                <a16:creationId xmlns:a16="http://schemas.microsoft.com/office/drawing/2014/main" id="{96F7D222-04F1-4807-B32C-DFE8A144306F}"/>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075469" y="2118506"/>
            <a:ext cx="800100" cy="1028700"/>
          </a:xfrm>
          <a:prstGeom prst="rect">
            <a:avLst/>
          </a:prstGeom>
          <a:noFill/>
          <a:extLst>
            <a:ext uri="{909E8E84-426E-40DD-AFC4-6F175D3DCCD1}">
              <a14:hiddenFill xmlns:a14="http://schemas.microsoft.com/office/drawing/2010/main">
                <a:solidFill>
                  <a:srgbClr val="FFFFFF"/>
                </a:solidFill>
              </a14:hiddenFill>
            </a:ext>
          </a:extLst>
        </p:spPr>
      </p:pic>
      <p:sp>
        <p:nvSpPr>
          <p:cNvPr id="34" name="テキスト ボックス 33">
            <a:extLst>
              <a:ext uri="{FF2B5EF4-FFF2-40B4-BE49-F238E27FC236}">
                <a16:creationId xmlns:a16="http://schemas.microsoft.com/office/drawing/2014/main" id="{338D0EDB-684A-4AA9-839D-5A85D63C1F35}"/>
              </a:ext>
            </a:extLst>
          </p:cNvPr>
          <p:cNvSpPr txBox="1"/>
          <p:nvPr/>
        </p:nvSpPr>
        <p:spPr>
          <a:xfrm>
            <a:off x="7905901" y="3132438"/>
            <a:ext cx="1217000" cy="253916"/>
          </a:xfrm>
          <a:prstGeom prst="rect">
            <a:avLst/>
          </a:prstGeom>
          <a:noFill/>
        </p:spPr>
        <p:txBody>
          <a:bodyPr wrap="none" rtlCol="0">
            <a:spAutoFit/>
          </a:bodyPr>
          <a:lstStyle/>
          <a:p>
            <a:pPr defTabSz="685800"/>
            <a:r>
              <a:rPr kumimoji="1" lang="ja-JP" altLang="en-US" sz="1050" dirty="0">
                <a:solidFill>
                  <a:prstClr val="black"/>
                </a:solidFill>
                <a:latin typeface="Calibri"/>
                <a:ea typeface="ＭＳ Ｐゴシック" panose="020B0600070205080204" pitchFamily="50" charset="-128"/>
              </a:rPr>
              <a:t>往診医　阿部先生</a:t>
            </a:r>
            <a:endParaRPr kumimoji="1" lang="en-US" altLang="ja-JP" sz="1050" dirty="0">
              <a:solidFill>
                <a:prstClr val="black"/>
              </a:solidFill>
              <a:latin typeface="Calibri"/>
              <a:ea typeface="ＭＳ Ｐゴシック" panose="020B0600070205080204" pitchFamily="50" charset="-128"/>
            </a:endParaRPr>
          </a:p>
        </p:txBody>
      </p:sp>
      <p:sp>
        <p:nvSpPr>
          <p:cNvPr id="38" name="テキスト ボックス 37">
            <a:extLst>
              <a:ext uri="{FF2B5EF4-FFF2-40B4-BE49-F238E27FC236}">
                <a16:creationId xmlns:a16="http://schemas.microsoft.com/office/drawing/2014/main" id="{30DCF441-DEDF-4AD1-955A-335BB37FFF9A}"/>
              </a:ext>
            </a:extLst>
          </p:cNvPr>
          <p:cNvSpPr txBox="1"/>
          <p:nvPr/>
        </p:nvSpPr>
        <p:spPr>
          <a:xfrm>
            <a:off x="222504" y="1740253"/>
            <a:ext cx="1345844" cy="253916"/>
          </a:xfrm>
          <a:prstGeom prst="rect">
            <a:avLst/>
          </a:prstGeom>
          <a:noFill/>
        </p:spPr>
        <p:txBody>
          <a:bodyPr wrap="square" rtlCol="0">
            <a:spAutoFit/>
          </a:bodyPr>
          <a:lstStyle/>
          <a:p>
            <a:pPr defTabSz="685800"/>
            <a:r>
              <a:rPr kumimoji="1" lang="ja-JP" altLang="en-US" sz="1050" dirty="0">
                <a:solidFill>
                  <a:prstClr val="black"/>
                </a:solidFill>
                <a:latin typeface="Calibri"/>
                <a:ea typeface="ＭＳ Ｐゴシック" panose="020B0600070205080204" pitchFamily="50" charset="-128"/>
              </a:rPr>
              <a:t>早くから遅くまで</a:t>
            </a:r>
            <a:endParaRPr kumimoji="1" lang="en-US" altLang="ja-JP" sz="1050" dirty="0">
              <a:solidFill>
                <a:prstClr val="black"/>
              </a:solidFill>
              <a:latin typeface="Calibri"/>
              <a:ea typeface="ＭＳ Ｐゴシック" panose="020B0600070205080204" pitchFamily="50" charset="-128"/>
            </a:endParaRPr>
          </a:p>
        </p:txBody>
      </p:sp>
      <p:pic>
        <p:nvPicPr>
          <p:cNvPr id="39" name="図 38">
            <a:extLst>
              <a:ext uri="{FF2B5EF4-FFF2-40B4-BE49-F238E27FC236}">
                <a16:creationId xmlns:a16="http://schemas.microsoft.com/office/drawing/2014/main" id="{5442FEC2-D088-4446-9983-7C0A4C4D51BB}"/>
              </a:ext>
            </a:extLst>
          </p:cNvPr>
          <p:cNvPicPr>
            <a:picLocks noChangeAspect="1"/>
          </p:cNvPicPr>
          <p:nvPr/>
        </p:nvPicPr>
        <p:blipFill>
          <a:blip r:embed="rId8"/>
          <a:stretch>
            <a:fillRect/>
          </a:stretch>
        </p:blipFill>
        <p:spPr>
          <a:xfrm>
            <a:off x="4876828" y="915993"/>
            <a:ext cx="950773" cy="1196695"/>
          </a:xfrm>
          <a:prstGeom prst="rect">
            <a:avLst/>
          </a:prstGeom>
        </p:spPr>
      </p:pic>
      <p:pic>
        <p:nvPicPr>
          <p:cNvPr id="40" name="Picture 10" descr="気管支切開をし酸素投与をしている男性患者さんのイラスト🎨【フリー ...">
            <a:extLst>
              <a:ext uri="{FF2B5EF4-FFF2-40B4-BE49-F238E27FC236}">
                <a16:creationId xmlns:a16="http://schemas.microsoft.com/office/drawing/2014/main" id="{88C35B40-4DCB-44E6-9360-1C0878A2E880}"/>
              </a:ext>
            </a:extLst>
          </p:cNvPr>
          <p:cNvPicPr>
            <a:picLocks noChangeAspect="1" noChangeArrowheads="1"/>
          </p:cNvPicPr>
          <p:nvPr/>
        </p:nvPicPr>
        <p:blipFill rotWithShape="1">
          <a:blip r:embed="rId9">
            <a:alphaModFix/>
            <a:extLst>
              <a:ext uri="{28A0092B-C50C-407E-A947-70E740481C1C}">
                <a14:useLocalDpi xmlns:a14="http://schemas.microsoft.com/office/drawing/2010/main" val="0"/>
              </a:ext>
            </a:extLst>
          </a:blip>
          <a:srcRect l="3578" r="882" b="3"/>
          <a:stretch/>
        </p:blipFill>
        <p:spPr bwMode="auto">
          <a:xfrm>
            <a:off x="4729362" y="2560137"/>
            <a:ext cx="1121801" cy="1174139"/>
          </a:xfrm>
          <a:custGeom>
            <a:avLst/>
            <a:gdLst/>
            <a:ahLst/>
            <a:cxnLst/>
            <a:rect l="l" t="t" r="r" b="b"/>
            <a:pathLst>
              <a:path w="4838041" h="5063738">
                <a:moveTo>
                  <a:pt x="2306172" y="0"/>
                </a:moveTo>
                <a:cubicBezTo>
                  <a:pt x="3704485" y="0"/>
                  <a:pt x="4838041" y="1133556"/>
                  <a:pt x="4838041" y="2531869"/>
                </a:cubicBezTo>
                <a:cubicBezTo>
                  <a:pt x="4838041" y="3930182"/>
                  <a:pt x="3704485" y="5063738"/>
                  <a:pt x="2306172" y="5063738"/>
                </a:cubicBezTo>
                <a:cubicBezTo>
                  <a:pt x="1344832" y="5063738"/>
                  <a:pt x="508631" y="4527956"/>
                  <a:pt x="79886" y="3738709"/>
                </a:cubicBezTo>
                <a:lnTo>
                  <a:pt x="0" y="3572876"/>
                </a:lnTo>
                <a:lnTo>
                  <a:pt x="0" y="1490863"/>
                </a:lnTo>
                <a:lnTo>
                  <a:pt x="79886" y="1325030"/>
                </a:lnTo>
                <a:cubicBezTo>
                  <a:pt x="508631" y="535783"/>
                  <a:pt x="1344832" y="0"/>
                  <a:pt x="2306172" y="0"/>
                </a:cubicBezTo>
                <a:close/>
              </a:path>
            </a:pathLst>
          </a:custGeom>
          <a:noFill/>
          <a:effectLst>
            <a:softEdge rad="0"/>
          </a:effectLst>
          <a:extLst>
            <a:ext uri="{909E8E84-426E-40DD-AFC4-6F175D3DCCD1}">
              <a14:hiddenFill xmlns:a14="http://schemas.microsoft.com/office/drawing/2010/main">
                <a:solidFill>
                  <a:srgbClr val="FFFFFF"/>
                </a:solidFill>
              </a14:hiddenFill>
            </a:ext>
          </a:extLst>
        </p:spPr>
      </p:pic>
      <p:pic>
        <p:nvPicPr>
          <p:cNvPr id="2052" name="Picture 4" descr="高校生・中学生のイラスト（ブレザー） | かわいいフリー素材集 いらすとや">
            <a:extLst>
              <a:ext uri="{FF2B5EF4-FFF2-40B4-BE49-F238E27FC236}">
                <a16:creationId xmlns:a16="http://schemas.microsoft.com/office/drawing/2014/main" id="{DEE03181-FCDE-4A0B-AE16-88C065228DE9}"/>
              </a:ext>
            </a:extLst>
          </p:cNvPr>
          <p:cNvPicPr>
            <a:picLocks noChangeAspect="1" noChangeArrowheads="1"/>
          </p:cNvPicPr>
          <p:nvPr/>
        </p:nvPicPr>
        <p:blipFill rotWithShape="1">
          <a:blip r:embed="rId10" cstate="print">
            <a:extLst>
              <a:ext uri="{28A0092B-C50C-407E-A947-70E740481C1C}">
                <a14:useLocalDpi xmlns:a14="http://schemas.microsoft.com/office/drawing/2010/main" val="0"/>
              </a:ext>
            </a:extLst>
          </a:blip>
          <a:srcRect l="49596" t="5669" b="42628"/>
          <a:stretch/>
        </p:blipFill>
        <p:spPr bwMode="auto">
          <a:xfrm>
            <a:off x="2396508" y="2511985"/>
            <a:ext cx="876389" cy="1091168"/>
          </a:xfrm>
          <a:prstGeom prst="rect">
            <a:avLst/>
          </a:prstGeom>
          <a:noFill/>
          <a:extLst>
            <a:ext uri="{909E8E84-426E-40DD-AFC4-6F175D3DCCD1}">
              <a14:hiddenFill xmlns:a14="http://schemas.microsoft.com/office/drawing/2010/main">
                <a:solidFill>
                  <a:srgbClr val="FFFFFF"/>
                </a:solidFill>
              </a14:hiddenFill>
            </a:ext>
          </a:extLst>
        </p:spPr>
      </p:pic>
      <p:sp>
        <p:nvSpPr>
          <p:cNvPr id="46" name="テキスト ボックス 45">
            <a:extLst>
              <a:ext uri="{FF2B5EF4-FFF2-40B4-BE49-F238E27FC236}">
                <a16:creationId xmlns:a16="http://schemas.microsoft.com/office/drawing/2014/main" id="{5E4F960B-CEFD-4818-9712-E5FB5E3569D9}"/>
              </a:ext>
            </a:extLst>
          </p:cNvPr>
          <p:cNvSpPr txBox="1"/>
          <p:nvPr/>
        </p:nvSpPr>
        <p:spPr>
          <a:xfrm>
            <a:off x="6923331" y="3022184"/>
            <a:ext cx="404918" cy="415498"/>
          </a:xfrm>
          <a:prstGeom prst="rect">
            <a:avLst/>
          </a:prstGeom>
          <a:noFill/>
        </p:spPr>
        <p:txBody>
          <a:bodyPr wrap="square" rtlCol="0">
            <a:spAutoFit/>
          </a:bodyPr>
          <a:lstStyle/>
          <a:p>
            <a:pPr defTabSz="685800"/>
            <a:r>
              <a:rPr kumimoji="1" lang="ja-JP" altLang="en-US" sz="1050" dirty="0">
                <a:solidFill>
                  <a:prstClr val="black"/>
                </a:solidFill>
                <a:latin typeface="Calibri"/>
                <a:ea typeface="ＭＳ Ｐゴシック" panose="020B0600070205080204" pitchFamily="50" charset="-128"/>
              </a:rPr>
              <a:t>信頼</a:t>
            </a:r>
          </a:p>
        </p:txBody>
      </p:sp>
      <p:pic>
        <p:nvPicPr>
          <p:cNvPr id="2056" name="Picture 8" descr="有料老人ホーム | 高齢者 福祉事業 つながり">
            <a:extLst>
              <a:ext uri="{FF2B5EF4-FFF2-40B4-BE49-F238E27FC236}">
                <a16:creationId xmlns:a16="http://schemas.microsoft.com/office/drawing/2014/main" id="{0B9159F3-899A-45F8-B69D-A7BE87CB7C0C}"/>
              </a:ext>
            </a:extLst>
          </p:cNvPr>
          <p:cNvPicPr>
            <a:picLocks noChangeAspect="1" noChangeArrowheads="1"/>
          </p:cNvPicPr>
          <p:nvPr/>
        </p:nvPicPr>
        <p:blipFill rotWithShape="1">
          <a:blip r:embed="rId11">
            <a:extLst>
              <a:ext uri="{28A0092B-C50C-407E-A947-70E740481C1C}">
                <a14:useLocalDpi xmlns:a14="http://schemas.microsoft.com/office/drawing/2010/main" val="0"/>
              </a:ext>
            </a:extLst>
          </a:blip>
          <a:srcRect l="45719" t="47453" r="41004" b="21816"/>
          <a:stretch/>
        </p:blipFill>
        <p:spPr bwMode="auto">
          <a:xfrm>
            <a:off x="7720339" y="4267091"/>
            <a:ext cx="940673" cy="1299466"/>
          </a:xfrm>
          <a:prstGeom prst="rect">
            <a:avLst/>
          </a:prstGeom>
          <a:noFill/>
          <a:extLst>
            <a:ext uri="{909E8E84-426E-40DD-AFC4-6F175D3DCCD1}">
              <a14:hiddenFill xmlns:a14="http://schemas.microsoft.com/office/drawing/2010/main">
                <a:solidFill>
                  <a:srgbClr val="FFFFFF"/>
                </a:solidFill>
              </a14:hiddenFill>
            </a:ext>
          </a:extLst>
        </p:spPr>
      </p:pic>
      <p:sp>
        <p:nvSpPr>
          <p:cNvPr id="50" name="テキスト ボックス 49">
            <a:extLst>
              <a:ext uri="{FF2B5EF4-FFF2-40B4-BE49-F238E27FC236}">
                <a16:creationId xmlns:a16="http://schemas.microsoft.com/office/drawing/2014/main" id="{EE3AEC92-D328-4F5E-8C69-76D91189ECE4}"/>
              </a:ext>
            </a:extLst>
          </p:cNvPr>
          <p:cNvSpPr txBox="1"/>
          <p:nvPr/>
        </p:nvSpPr>
        <p:spPr>
          <a:xfrm>
            <a:off x="4555794" y="5655340"/>
            <a:ext cx="1245933" cy="507831"/>
          </a:xfrm>
          <a:prstGeom prst="rect">
            <a:avLst/>
          </a:prstGeom>
          <a:noFill/>
        </p:spPr>
        <p:txBody>
          <a:bodyPr wrap="square" rtlCol="0">
            <a:spAutoFit/>
          </a:bodyPr>
          <a:lstStyle/>
          <a:p>
            <a:pPr defTabSz="685800"/>
            <a:r>
              <a:rPr kumimoji="1" lang="ja-JP" altLang="en-US" sz="900" dirty="0">
                <a:solidFill>
                  <a:prstClr val="black"/>
                </a:solidFill>
                <a:latin typeface="Calibri"/>
                <a:ea typeface="ＭＳ Ｐゴシック" panose="020B0600070205080204" pitchFamily="50" charset="-128"/>
              </a:rPr>
              <a:t>生活介護事業所　</a:t>
            </a:r>
            <a:endParaRPr kumimoji="1" lang="en-US" altLang="ja-JP" sz="900" dirty="0">
              <a:solidFill>
                <a:prstClr val="black"/>
              </a:solidFill>
              <a:latin typeface="Calibri"/>
              <a:ea typeface="ＭＳ Ｐゴシック" panose="020B0600070205080204" pitchFamily="50" charset="-128"/>
            </a:endParaRPr>
          </a:p>
          <a:p>
            <a:pPr defTabSz="685800"/>
            <a:r>
              <a:rPr kumimoji="1" lang="ja-JP" altLang="en-US" sz="900" dirty="0">
                <a:solidFill>
                  <a:prstClr val="black"/>
                </a:solidFill>
                <a:latin typeface="Calibri"/>
                <a:ea typeface="ＭＳ Ｐゴシック" panose="020B0600070205080204" pitchFamily="50" charset="-128"/>
              </a:rPr>
              <a:t>サービス管理責任者　岡田さん</a:t>
            </a:r>
            <a:endParaRPr kumimoji="1" lang="en-US" altLang="ja-JP" sz="900" dirty="0">
              <a:solidFill>
                <a:prstClr val="black"/>
              </a:solidFill>
              <a:latin typeface="Calibri"/>
              <a:ea typeface="ＭＳ Ｐゴシック" panose="020B0600070205080204" pitchFamily="50" charset="-128"/>
            </a:endParaRPr>
          </a:p>
        </p:txBody>
      </p:sp>
      <p:pic>
        <p:nvPicPr>
          <p:cNvPr id="2058" name="Picture 10" descr="ヘルパーさんのイラスト | かわいいフリー素材集 いらすとや">
            <a:extLst>
              <a:ext uri="{FF2B5EF4-FFF2-40B4-BE49-F238E27FC236}">
                <a16:creationId xmlns:a16="http://schemas.microsoft.com/office/drawing/2014/main" id="{8F84B437-543D-45FC-8A6C-81A2A56E5F7F}"/>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6442540" y="922407"/>
            <a:ext cx="1094608" cy="1615286"/>
          </a:xfrm>
          <a:prstGeom prst="rect">
            <a:avLst/>
          </a:prstGeom>
          <a:noFill/>
          <a:extLst>
            <a:ext uri="{909E8E84-426E-40DD-AFC4-6F175D3DCCD1}">
              <a14:hiddenFill xmlns:a14="http://schemas.microsoft.com/office/drawing/2010/main">
                <a:solidFill>
                  <a:srgbClr val="FFFFFF"/>
                </a:solidFill>
              </a14:hiddenFill>
            </a:ext>
          </a:extLst>
        </p:spPr>
      </p:pic>
      <p:sp>
        <p:nvSpPr>
          <p:cNvPr id="57" name="テキスト ボックス 56">
            <a:extLst>
              <a:ext uri="{FF2B5EF4-FFF2-40B4-BE49-F238E27FC236}">
                <a16:creationId xmlns:a16="http://schemas.microsoft.com/office/drawing/2014/main" id="{406AB4E2-C8AF-4634-A889-DB51880065B6}"/>
              </a:ext>
            </a:extLst>
          </p:cNvPr>
          <p:cNvSpPr txBox="1"/>
          <p:nvPr/>
        </p:nvSpPr>
        <p:spPr>
          <a:xfrm>
            <a:off x="6318030" y="2511677"/>
            <a:ext cx="1491083" cy="230832"/>
          </a:xfrm>
          <a:prstGeom prst="rect">
            <a:avLst/>
          </a:prstGeom>
          <a:noFill/>
        </p:spPr>
        <p:txBody>
          <a:bodyPr wrap="square" rtlCol="0">
            <a:spAutoFit/>
          </a:bodyPr>
          <a:lstStyle/>
          <a:p>
            <a:pPr defTabSz="685800"/>
            <a:r>
              <a:rPr kumimoji="1" lang="ja-JP" altLang="en-US" sz="900" dirty="0">
                <a:solidFill>
                  <a:prstClr val="black"/>
                </a:solidFill>
                <a:latin typeface="Calibri"/>
                <a:ea typeface="ＭＳ Ｐゴシック" panose="020B0600070205080204" pitchFamily="50" charset="-128"/>
              </a:rPr>
              <a:t>大谷さん（訪問看護・リハ）</a:t>
            </a:r>
            <a:endParaRPr kumimoji="1" lang="en-US" altLang="ja-JP" sz="900" dirty="0">
              <a:solidFill>
                <a:prstClr val="black"/>
              </a:solidFill>
              <a:latin typeface="Calibri"/>
              <a:ea typeface="ＭＳ Ｐゴシック" panose="020B0600070205080204" pitchFamily="50" charset="-128"/>
            </a:endParaRPr>
          </a:p>
        </p:txBody>
      </p:sp>
      <p:cxnSp>
        <p:nvCxnSpPr>
          <p:cNvPr id="92" name="直線矢印コネクタ 91">
            <a:extLst>
              <a:ext uri="{FF2B5EF4-FFF2-40B4-BE49-F238E27FC236}">
                <a16:creationId xmlns:a16="http://schemas.microsoft.com/office/drawing/2014/main" id="{4023ED3F-C35D-409F-AE81-3E9D3B507809}"/>
              </a:ext>
            </a:extLst>
          </p:cNvPr>
          <p:cNvCxnSpPr>
            <a:cxnSpLocks/>
          </p:cNvCxnSpPr>
          <p:nvPr/>
        </p:nvCxnSpPr>
        <p:spPr>
          <a:xfrm>
            <a:off x="5893246" y="1584460"/>
            <a:ext cx="543649" cy="6716"/>
          </a:xfrm>
          <a:prstGeom prst="straightConnector1">
            <a:avLst/>
          </a:prstGeom>
          <a:ln w="57150">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2051" name="テキスト ボックス 2050">
            <a:extLst>
              <a:ext uri="{FF2B5EF4-FFF2-40B4-BE49-F238E27FC236}">
                <a16:creationId xmlns:a16="http://schemas.microsoft.com/office/drawing/2014/main" id="{654AE755-4F64-4DAB-A864-255D5FD6CF41}"/>
              </a:ext>
            </a:extLst>
          </p:cNvPr>
          <p:cNvSpPr txBox="1"/>
          <p:nvPr/>
        </p:nvSpPr>
        <p:spPr>
          <a:xfrm>
            <a:off x="5930080" y="1683625"/>
            <a:ext cx="404918" cy="415498"/>
          </a:xfrm>
          <a:prstGeom prst="rect">
            <a:avLst/>
          </a:prstGeom>
          <a:noFill/>
        </p:spPr>
        <p:txBody>
          <a:bodyPr wrap="square" rtlCol="0">
            <a:spAutoFit/>
          </a:bodyPr>
          <a:lstStyle/>
          <a:p>
            <a:pPr defTabSz="685800"/>
            <a:r>
              <a:rPr kumimoji="1" lang="ja-JP" altLang="en-US" sz="1050" dirty="0">
                <a:solidFill>
                  <a:prstClr val="black"/>
                </a:solidFill>
                <a:latin typeface="Calibri"/>
                <a:ea typeface="ＭＳ Ｐゴシック" panose="020B0600070205080204" pitchFamily="50" charset="-128"/>
              </a:rPr>
              <a:t>信頼</a:t>
            </a:r>
          </a:p>
        </p:txBody>
      </p:sp>
      <p:cxnSp>
        <p:nvCxnSpPr>
          <p:cNvPr id="99" name="直線矢印コネクタ 98">
            <a:extLst>
              <a:ext uri="{FF2B5EF4-FFF2-40B4-BE49-F238E27FC236}">
                <a16:creationId xmlns:a16="http://schemas.microsoft.com/office/drawing/2014/main" id="{FD407ADF-95E1-4CA6-BBD6-DE4731A828EC}"/>
              </a:ext>
            </a:extLst>
          </p:cNvPr>
          <p:cNvCxnSpPr>
            <a:cxnSpLocks/>
          </p:cNvCxnSpPr>
          <p:nvPr/>
        </p:nvCxnSpPr>
        <p:spPr>
          <a:xfrm>
            <a:off x="6103486" y="3455497"/>
            <a:ext cx="1851713" cy="723199"/>
          </a:xfrm>
          <a:prstGeom prst="straightConnector1">
            <a:avLst/>
          </a:prstGeom>
          <a:ln w="57150">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2059" name="正方形/長方形 2058">
            <a:extLst>
              <a:ext uri="{FF2B5EF4-FFF2-40B4-BE49-F238E27FC236}">
                <a16:creationId xmlns:a16="http://schemas.microsoft.com/office/drawing/2014/main" id="{6DB7FC7B-74B3-4761-A2F3-4E7519BC00A1}"/>
              </a:ext>
            </a:extLst>
          </p:cNvPr>
          <p:cNvSpPr/>
          <p:nvPr/>
        </p:nvSpPr>
        <p:spPr>
          <a:xfrm>
            <a:off x="4716602" y="2507347"/>
            <a:ext cx="1176644" cy="1183985"/>
          </a:xfrm>
          <a:prstGeom prst="rect">
            <a:avLst/>
          </a:prstGeom>
          <a:noFill/>
          <a:ln w="76200">
            <a:solidFill>
              <a:srgbClr val="0070C0"/>
            </a:solidFill>
          </a:ln>
        </p:spPr>
        <p:style>
          <a:lnRef idx="2">
            <a:schemeClr val="accent6"/>
          </a:lnRef>
          <a:fillRef idx="1">
            <a:schemeClr val="lt1"/>
          </a:fillRef>
          <a:effectRef idx="0">
            <a:schemeClr val="accent6"/>
          </a:effectRef>
          <a:fontRef idx="minor">
            <a:schemeClr val="dk1"/>
          </a:fontRef>
        </p:style>
        <p:txBody>
          <a:bodyPr rtlCol="0" anchor="ctr"/>
          <a:lstStyle/>
          <a:p>
            <a:pPr algn="ctr" defTabSz="685800"/>
            <a:endParaRPr kumimoji="1" lang="ja-JP" altLang="en-US" sz="1350">
              <a:solidFill>
                <a:prstClr val="black"/>
              </a:solidFill>
              <a:latin typeface="Calibri"/>
              <a:ea typeface="ＭＳ Ｐゴシック" panose="020B0600070205080204" pitchFamily="50" charset="-128"/>
            </a:endParaRPr>
          </a:p>
        </p:txBody>
      </p:sp>
      <p:pic>
        <p:nvPicPr>
          <p:cNvPr id="2063" name="図 2062">
            <a:extLst>
              <a:ext uri="{FF2B5EF4-FFF2-40B4-BE49-F238E27FC236}">
                <a16:creationId xmlns:a16="http://schemas.microsoft.com/office/drawing/2014/main" id="{8CE14EE0-7759-4693-9AE0-784803125F36}"/>
              </a:ext>
            </a:extLst>
          </p:cNvPr>
          <p:cNvPicPr>
            <a:picLocks noChangeAspect="1"/>
          </p:cNvPicPr>
          <p:nvPr/>
        </p:nvPicPr>
        <p:blipFill>
          <a:blip r:embed="rId13" cstate="print"/>
          <a:stretch>
            <a:fillRect/>
          </a:stretch>
        </p:blipFill>
        <p:spPr>
          <a:xfrm>
            <a:off x="2106668" y="898312"/>
            <a:ext cx="1109089" cy="1278333"/>
          </a:xfrm>
          <a:prstGeom prst="rect">
            <a:avLst/>
          </a:prstGeom>
        </p:spPr>
      </p:pic>
      <p:cxnSp>
        <p:nvCxnSpPr>
          <p:cNvPr id="107" name="直線矢印コネクタ 106">
            <a:extLst>
              <a:ext uri="{FF2B5EF4-FFF2-40B4-BE49-F238E27FC236}">
                <a16:creationId xmlns:a16="http://schemas.microsoft.com/office/drawing/2014/main" id="{707DE1D8-D49C-4CD1-986F-26079D429394}"/>
              </a:ext>
            </a:extLst>
          </p:cNvPr>
          <p:cNvCxnSpPr>
            <a:cxnSpLocks/>
          </p:cNvCxnSpPr>
          <p:nvPr/>
        </p:nvCxnSpPr>
        <p:spPr>
          <a:xfrm flipV="1">
            <a:off x="5940130" y="2085990"/>
            <a:ext cx="740441" cy="668361"/>
          </a:xfrm>
          <a:prstGeom prst="straightConnector1">
            <a:avLst/>
          </a:prstGeom>
          <a:ln w="57150">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7" name="テキスト ボックス 6">
            <a:extLst>
              <a:ext uri="{FF2B5EF4-FFF2-40B4-BE49-F238E27FC236}">
                <a16:creationId xmlns:a16="http://schemas.microsoft.com/office/drawing/2014/main" id="{8F234E43-92DD-0ED0-633B-04F87A3118D2}"/>
              </a:ext>
            </a:extLst>
          </p:cNvPr>
          <p:cNvSpPr txBox="1"/>
          <p:nvPr/>
        </p:nvSpPr>
        <p:spPr>
          <a:xfrm>
            <a:off x="6859212" y="3846148"/>
            <a:ext cx="404918" cy="415498"/>
          </a:xfrm>
          <a:prstGeom prst="rect">
            <a:avLst/>
          </a:prstGeom>
          <a:noFill/>
        </p:spPr>
        <p:txBody>
          <a:bodyPr wrap="square" rtlCol="0">
            <a:spAutoFit/>
          </a:bodyPr>
          <a:lstStyle/>
          <a:p>
            <a:pPr defTabSz="685800"/>
            <a:r>
              <a:rPr kumimoji="1" lang="ja-JP" altLang="en-US" sz="1050" dirty="0">
                <a:solidFill>
                  <a:prstClr val="black"/>
                </a:solidFill>
                <a:latin typeface="Calibri"/>
                <a:ea typeface="ＭＳ Ｐゴシック" panose="020B0600070205080204" pitchFamily="50" charset="-128"/>
              </a:rPr>
              <a:t>信頼</a:t>
            </a:r>
          </a:p>
        </p:txBody>
      </p:sp>
      <p:cxnSp>
        <p:nvCxnSpPr>
          <p:cNvPr id="8" name="直線矢印コネクタ 7">
            <a:extLst>
              <a:ext uri="{FF2B5EF4-FFF2-40B4-BE49-F238E27FC236}">
                <a16:creationId xmlns:a16="http://schemas.microsoft.com/office/drawing/2014/main" id="{2174DC44-6440-ED4E-FF12-2EEFCBEF74D8}"/>
              </a:ext>
            </a:extLst>
          </p:cNvPr>
          <p:cNvCxnSpPr>
            <a:cxnSpLocks/>
          </p:cNvCxnSpPr>
          <p:nvPr/>
        </p:nvCxnSpPr>
        <p:spPr>
          <a:xfrm>
            <a:off x="5967520" y="3755369"/>
            <a:ext cx="581351" cy="723199"/>
          </a:xfrm>
          <a:prstGeom prst="straightConnector1">
            <a:avLst/>
          </a:prstGeom>
          <a:ln w="57150">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0" name="テキスト ボックス 9">
            <a:extLst>
              <a:ext uri="{FF2B5EF4-FFF2-40B4-BE49-F238E27FC236}">
                <a16:creationId xmlns:a16="http://schemas.microsoft.com/office/drawing/2014/main" id="{DC3611FD-BA65-3203-2180-DAEFFB8F8024}"/>
              </a:ext>
            </a:extLst>
          </p:cNvPr>
          <p:cNvSpPr txBox="1"/>
          <p:nvPr/>
        </p:nvSpPr>
        <p:spPr>
          <a:xfrm>
            <a:off x="5985063" y="4074471"/>
            <a:ext cx="404918" cy="415498"/>
          </a:xfrm>
          <a:prstGeom prst="rect">
            <a:avLst/>
          </a:prstGeom>
          <a:noFill/>
        </p:spPr>
        <p:txBody>
          <a:bodyPr wrap="square" rtlCol="0">
            <a:spAutoFit/>
          </a:bodyPr>
          <a:lstStyle/>
          <a:p>
            <a:pPr defTabSz="685800"/>
            <a:r>
              <a:rPr kumimoji="1" lang="ja-JP" altLang="en-US" sz="1050" dirty="0">
                <a:solidFill>
                  <a:prstClr val="black"/>
                </a:solidFill>
                <a:latin typeface="Calibri"/>
                <a:ea typeface="ＭＳ Ｐゴシック" panose="020B0600070205080204" pitchFamily="50" charset="-128"/>
              </a:rPr>
              <a:t>信頼</a:t>
            </a:r>
          </a:p>
        </p:txBody>
      </p:sp>
      <p:pic>
        <p:nvPicPr>
          <p:cNvPr id="27" name="Picture 4">
            <a:extLst>
              <a:ext uri="{FF2B5EF4-FFF2-40B4-BE49-F238E27FC236}">
                <a16:creationId xmlns:a16="http://schemas.microsoft.com/office/drawing/2014/main" id="{B0A4191B-DC40-F4D1-1043-F9E077F3E900}"/>
              </a:ext>
            </a:extLst>
          </p:cNvPr>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291604" y="2128845"/>
            <a:ext cx="934490" cy="758537"/>
          </a:xfrm>
          <a:prstGeom prst="rect">
            <a:avLst/>
          </a:prstGeom>
          <a:noFill/>
          <a:extLst>
            <a:ext uri="{909E8E84-426E-40DD-AFC4-6F175D3DCCD1}">
              <a14:hiddenFill xmlns:a14="http://schemas.microsoft.com/office/drawing/2010/main">
                <a:solidFill>
                  <a:srgbClr val="FFFFFF"/>
                </a:solidFill>
              </a14:hiddenFill>
            </a:ext>
          </a:extLst>
        </p:spPr>
      </p:pic>
      <p:pic>
        <p:nvPicPr>
          <p:cNvPr id="31" name="Picture 10" descr="いろいろな表情の電話をする会社員のイラスト（女性） | かわいいフリー素材集 いらすとや">
            <a:extLst>
              <a:ext uri="{FF2B5EF4-FFF2-40B4-BE49-F238E27FC236}">
                <a16:creationId xmlns:a16="http://schemas.microsoft.com/office/drawing/2014/main" id="{D73BED8C-849B-5372-6AEB-0E59F100B37E}"/>
              </a:ext>
            </a:extLst>
          </p:cNvPr>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2499648" y="4658581"/>
            <a:ext cx="859210" cy="1195037"/>
          </a:xfrm>
          <a:prstGeom prst="rect">
            <a:avLst/>
          </a:prstGeom>
          <a:noFill/>
          <a:extLst>
            <a:ext uri="{909E8E84-426E-40DD-AFC4-6F175D3DCCD1}">
              <a14:hiddenFill xmlns:a14="http://schemas.microsoft.com/office/drawing/2010/main">
                <a:solidFill>
                  <a:srgbClr val="FFFFFF"/>
                </a:solidFill>
              </a14:hiddenFill>
            </a:ext>
          </a:extLst>
        </p:spPr>
      </p:pic>
      <p:sp>
        <p:nvSpPr>
          <p:cNvPr id="2" name="テキスト ボックス 1">
            <a:extLst>
              <a:ext uri="{FF2B5EF4-FFF2-40B4-BE49-F238E27FC236}">
                <a16:creationId xmlns:a16="http://schemas.microsoft.com/office/drawing/2014/main" id="{0C1192AD-1AF3-0BA1-F64F-C6F142D0A814}"/>
              </a:ext>
            </a:extLst>
          </p:cNvPr>
          <p:cNvSpPr txBox="1"/>
          <p:nvPr/>
        </p:nvSpPr>
        <p:spPr>
          <a:xfrm>
            <a:off x="2138422" y="122702"/>
            <a:ext cx="4682692" cy="461665"/>
          </a:xfrm>
          <a:prstGeom prst="rect">
            <a:avLst/>
          </a:prstGeom>
          <a:noFill/>
        </p:spPr>
        <p:txBody>
          <a:bodyPr wrap="none" rtlCol="0">
            <a:spAutoFit/>
          </a:bodyPr>
          <a:lstStyle/>
          <a:p>
            <a:r>
              <a:rPr kumimoji="1" lang="ja-JP" altLang="en-US" sz="2400" dirty="0"/>
              <a:t>浦野さんを取り巻く社会資源マップ</a:t>
            </a:r>
          </a:p>
        </p:txBody>
      </p:sp>
      <p:sp>
        <p:nvSpPr>
          <p:cNvPr id="3" name="テキスト ボックス 2">
            <a:extLst>
              <a:ext uri="{FF2B5EF4-FFF2-40B4-BE49-F238E27FC236}">
                <a16:creationId xmlns:a16="http://schemas.microsoft.com/office/drawing/2014/main" id="{A4D68DF0-81A0-FB67-44D0-4991E2FA7297}"/>
              </a:ext>
            </a:extLst>
          </p:cNvPr>
          <p:cNvSpPr txBox="1"/>
          <p:nvPr/>
        </p:nvSpPr>
        <p:spPr>
          <a:xfrm>
            <a:off x="222504" y="6457619"/>
            <a:ext cx="2691384" cy="307777"/>
          </a:xfrm>
          <a:prstGeom prst="rect">
            <a:avLst/>
          </a:prstGeom>
          <a:noFill/>
        </p:spPr>
        <p:txBody>
          <a:bodyPr wrap="square" rtlCol="0">
            <a:spAutoFit/>
          </a:bodyPr>
          <a:lstStyle/>
          <a:p>
            <a:pPr defTabSz="685800"/>
            <a:r>
              <a:rPr kumimoji="1" lang="en-US" altLang="ja-JP" sz="1400" dirty="0">
                <a:solidFill>
                  <a:prstClr val="black"/>
                </a:solidFill>
                <a:latin typeface="Calibri"/>
                <a:ea typeface="ＭＳ Ｐゴシック" panose="020B0600070205080204" pitchFamily="50" charset="-128"/>
              </a:rPr>
              <a:t>※</a:t>
            </a:r>
            <a:r>
              <a:rPr kumimoji="1" lang="ja-JP" altLang="en-US" sz="1400" dirty="0">
                <a:solidFill>
                  <a:prstClr val="black"/>
                </a:solidFill>
                <a:latin typeface="Calibri"/>
                <a:ea typeface="ＭＳ Ｐゴシック" panose="020B0600070205080204" pitchFamily="50" charset="-128"/>
              </a:rPr>
              <a:t>名前は仮名等を入れています</a:t>
            </a:r>
            <a:endParaRPr kumimoji="1" lang="en-US" altLang="ja-JP" sz="1400" dirty="0">
              <a:solidFill>
                <a:prstClr val="black"/>
              </a:solidFill>
              <a:latin typeface="Calibri"/>
              <a:ea typeface="ＭＳ Ｐゴシック" panose="020B0600070205080204" pitchFamily="50" charset="-128"/>
            </a:endParaRPr>
          </a:p>
        </p:txBody>
      </p:sp>
      <p:sp>
        <p:nvSpPr>
          <p:cNvPr id="17" name="テキスト ボックス 16">
            <a:extLst>
              <a:ext uri="{FF2B5EF4-FFF2-40B4-BE49-F238E27FC236}">
                <a16:creationId xmlns:a16="http://schemas.microsoft.com/office/drawing/2014/main" id="{EFD30463-BDC9-45B1-4517-5329D9493091}"/>
              </a:ext>
            </a:extLst>
          </p:cNvPr>
          <p:cNvSpPr txBox="1"/>
          <p:nvPr/>
        </p:nvSpPr>
        <p:spPr>
          <a:xfrm>
            <a:off x="3993819" y="5239842"/>
            <a:ext cx="404918" cy="415498"/>
          </a:xfrm>
          <a:prstGeom prst="rect">
            <a:avLst/>
          </a:prstGeom>
          <a:noFill/>
        </p:spPr>
        <p:txBody>
          <a:bodyPr wrap="square" rtlCol="0">
            <a:spAutoFit/>
          </a:bodyPr>
          <a:lstStyle/>
          <a:p>
            <a:pPr defTabSz="685800"/>
            <a:r>
              <a:rPr kumimoji="1" lang="ja-JP" altLang="en-US" sz="1050" dirty="0">
                <a:solidFill>
                  <a:prstClr val="black"/>
                </a:solidFill>
                <a:latin typeface="Calibri"/>
                <a:ea typeface="ＭＳ Ｐゴシック" panose="020B0600070205080204" pitchFamily="50" charset="-128"/>
              </a:rPr>
              <a:t>連携</a:t>
            </a:r>
          </a:p>
        </p:txBody>
      </p:sp>
      <p:cxnSp>
        <p:nvCxnSpPr>
          <p:cNvPr id="19" name="直線矢印コネクタ 18">
            <a:extLst>
              <a:ext uri="{FF2B5EF4-FFF2-40B4-BE49-F238E27FC236}">
                <a16:creationId xmlns:a16="http://schemas.microsoft.com/office/drawing/2014/main" id="{F7BB8CA1-4A75-EB8C-0E87-4F3D994FDAEE}"/>
              </a:ext>
            </a:extLst>
          </p:cNvPr>
          <p:cNvCxnSpPr>
            <a:cxnSpLocks/>
          </p:cNvCxnSpPr>
          <p:nvPr/>
        </p:nvCxnSpPr>
        <p:spPr>
          <a:xfrm>
            <a:off x="3746911" y="5147266"/>
            <a:ext cx="713717" cy="0"/>
          </a:xfrm>
          <a:prstGeom prst="straightConnector1">
            <a:avLst/>
          </a:prstGeom>
          <a:ln w="57150">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2" name="直線矢印コネクタ 21">
            <a:extLst>
              <a:ext uri="{FF2B5EF4-FFF2-40B4-BE49-F238E27FC236}">
                <a16:creationId xmlns:a16="http://schemas.microsoft.com/office/drawing/2014/main" id="{70A4CD4F-B58A-4A57-5C0B-70D7B21F907E}"/>
              </a:ext>
            </a:extLst>
          </p:cNvPr>
          <p:cNvCxnSpPr>
            <a:cxnSpLocks/>
          </p:cNvCxnSpPr>
          <p:nvPr/>
        </p:nvCxnSpPr>
        <p:spPr>
          <a:xfrm>
            <a:off x="5497576" y="5170156"/>
            <a:ext cx="713717" cy="0"/>
          </a:xfrm>
          <a:prstGeom prst="straightConnector1">
            <a:avLst/>
          </a:prstGeom>
          <a:ln w="57150">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23" name="テキスト ボックス 22">
            <a:extLst>
              <a:ext uri="{FF2B5EF4-FFF2-40B4-BE49-F238E27FC236}">
                <a16:creationId xmlns:a16="http://schemas.microsoft.com/office/drawing/2014/main" id="{B0C3E505-F2DA-B5C7-2897-0211616A1347}"/>
              </a:ext>
            </a:extLst>
          </p:cNvPr>
          <p:cNvSpPr txBox="1"/>
          <p:nvPr/>
        </p:nvSpPr>
        <p:spPr>
          <a:xfrm>
            <a:off x="5770208" y="5256100"/>
            <a:ext cx="404918" cy="415498"/>
          </a:xfrm>
          <a:prstGeom prst="rect">
            <a:avLst/>
          </a:prstGeom>
          <a:noFill/>
        </p:spPr>
        <p:txBody>
          <a:bodyPr wrap="square" rtlCol="0">
            <a:spAutoFit/>
          </a:bodyPr>
          <a:lstStyle/>
          <a:p>
            <a:pPr defTabSz="685800"/>
            <a:r>
              <a:rPr kumimoji="1" lang="ja-JP" altLang="en-US" sz="1050" dirty="0">
                <a:solidFill>
                  <a:prstClr val="black"/>
                </a:solidFill>
                <a:latin typeface="Calibri"/>
                <a:ea typeface="ＭＳ Ｐゴシック" panose="020B0600070205080204" pitchFamily="50" charset="-128"/>
              </a:rPr>
              <a:t>連携</a:t>
            </a:r>
          </a:p>
        </p:txBody>
      </p:sp>
      <p:pic>
        <p:nvPicPr>
          <p:cNvPr id="3074" name="Picture 2" descr="会社で働く人のイラスト（男性） | かわいいフリー素材集 いらすとや">
            <a:extLst>
              <a:ext uri="{FF2B5EF4-FFF2-40B4-BE49-F238E27FC236}">
                <a16:creationId xmlns:a16="http://schemas.microsoft.com/office/drawing/2014/main" id="{A728588B-B017-FB4F-73DD-98616BC624BF}"/>
              </a:ext>
            </a:extLst>
          </p:cNvPr>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849000" y="4761574"/>
            <a:ext cx="1186402" cy="1186402"/>
          </a:xfrm>
          <a:prstGeom prst="rect">
            <a:avLst/>
          </a:prstGeom>
          <a:noFill/>
          <a:extLst>
            <a:ext uri="{909E8E84-426E-40DD-AFC4-6F175D3DCCD1}">
              <a14:hiddenFill xmlns:a14="http://schemas.microsoft.com/office/drawing/2010/main">
                <a:solidFill>
                  <a:srgbClr val="FFFFFF"/>
                </a:solidFill>
              </a14:hiddenFill>
            </a:ext>
          </a:extLst>
        </p:spPr>
      </p:pic>
      <p:sp>
        <p:nvSpPr>
          <p:cNvPr id="28" name="テキスト ボックス 27">
            <a:extLst>
              <a:ext uri="{FF2B5EF4-FFF2-40B4-BE49-F238E27FC236}">
                <a16:creationId xmlns:a16="http://schemas.microsoft.com/office/drawing/2014/main" id="{677C29BB-3CA4-C3E0-79A8-AB9B71F23F79}"/>
              </a:ext>
            </a:extLst>
          </p:cNvPr>
          <p:cNvSpPr txBox="1"/>
          <p:nvPr/>
        </p:nvSpPr>
        <p:spPr>
          <a:xfrm>
            <a:off x="438042" y="4333160"/>
            <a:ext cx="1851315" cy="253916"/>
          </a:xfrm>
          <a:prstGeom prst="rect">
            <a:avLst/>
          </a:prstGeom>
          <a:noFill/>
        </p:spPr>
        <p:txBody>
          <a:bodyPr wrap="square" rtlCol="0">
            <a:spAutoFit/>
          </a:bodyPr>
          <a:lstStyle/>
          <a:p>
            <a:pPr defTabSz="685800"/>
            <a:r>
              <a:rPr kumimoji="1" lang="ja-JP" altLang="en-US" sz="1050" b="1" dirty="0">
                <a:solidFill>
                  <a:prstClr val="black"/>
                </a:solidFill>
                <a:latin typeface="Calibri"/>
                <a:ea typeface="ＭＳ Ｐゴシック" panose="020B0600070205080204" pitchFamily="50" charset="-128"/>
              </a:rPr>
              <a:t>　　　基幹相談支援センター　</a:t>
            </a:r>
            <a:endParaRPr kumimoji="1" lang="en-US" altLang="ja-JP" sz="1050" b="1" dirty="0">
              <a:solidFill>
                <a:prstClr val="black"/>
              </a:solidFill>
              <a:latin typeface="Calibri"/>
              <a:ea typeface="ＭＳ Ｐゴシック" panose="020B0600070205080204" pitchFamily="50" charset="-128"/>
            </a:endParaRPr>
          </a:p>
        </p:txBody>
      </p:sp>
      <p:sp>
        <p:nvSpPr>
          <p:cNvPr id="29" name="テキスト ボックス 28">
            <a:extLst>
              <a:ext uri="{FF2B5EF4-FFF2-40B4-BE49-F238E27FC236}">
                <a16:creationId xmlns:a16="http://schemas.microsoft.com/office/drawing/2014/main" id="{BFBF33B6-9841-D2C3-091F-7BDED7D7BE01}"/>
              </a:ext>
            </a:extLst>
          </p:cNvPr>
          <p:cNvSpPr txBox="1"/>
          <p:nvPr/>
        </p:nvSpPr>
        <p:spPr>
          <a:xfrm>
            <a:off x="845606" y="5801885"/>
            <a:ext cx="1305993" cy="369332"/>
          </a:xfrm>
          <a:prstGeom prst="rect">
            <a:avLst/>
          </a:prstGeom>
          <a:noFill/>
        </p:spPr>
        <p:txBody>
          <a:bodyPr wrap="square" rtlCol="0">
            <a:spAutoFit/>
          </a:bodyPr>
          <a:lstStyle/>
          <a:p>
            <a:pPr defTabSz="685800"/>
            <a:r>
              <a:rPr kumimoji="1" lang="ja-JP" altLang="en-US" sz="900" dirty="0">
                <a:solidFill>
                  <a:prstClr val="black"/>
                </a:solidFill>
                <a:latin typeface="Calibri"/>
                <a:ea typeface="ＭＳ Ｐゴシック" panose="020B0600070205080204" pitchFamily="50" charset="-128"/>
              </a:rPr>
              <a:t>　相談支援専門員</a:t>
            </a:r>
            <a:endParaRPr kumimoji="1" lang="en-US" altLang="ja-JP" sz="900" dirty="0">
              <a:solidFill>
                <a:prstClr val="black"/>
              </a:solidFill>
              <a:latin typeface="Calibri"/>
              <a:ea typeface="ＭＳ Ｐゴシック" panose="020B0600070205080204" pitchFamily="50" charset="-128"/>
            </a:endParaRPr>
          </a:p>
          <a:p>
            <a:pPr defTabSz="685800"/>
            <a:r>
              <a:rPr kumimoji="1" lang="ja-JP" altLang="en-US" sz="900" dirty="0">
                <a:solidFill>
                  <a:prstClr val="black"/>
                </a:solidFill>
                <a:latin typeface="Calibri"/>
                <a:ea typeface="ＭＳ Ｐゴシック" panose="020B0600070205080204" pitchFamily="50" charset="-128"/>
              </a:rPr>
              <a:t>　　　稲垣さん</a:t>
            </a:r>
            <a:endParaRPr kumimoji="1" lang="en-US" altLang="ja-JP" sz="900" dirty="0">
              <a:solidFill>
                <a:prstClr val="black"/>
              </a:solidFill>
              <a:latin typeface="Calibri"/>
              <a:ea typeface="ＭＳ Ｐゴシック" panose="020B0600070205080204" pitchFamily="50" charset="-128"/>
            </a:endParaRPr>
          </a:p>
        </p:txBody>
      </p:sp>
      <p:sp>
        <p:nvSpPr>
          <p:cNvPr id="30" name="スライド番号プレースホルダー 3">
            <a:extLst>
              <a:ext uri="{FF2B5EF4-FFF2-40B4-BE49-F238E27FC236}">
                <a16:creationId xmlns:a16="http://schemas.microsoft.com/office/drawing/2014/main" id="{9D00C55B-7C8E-49AB-C7B7-53BCC37417E7}"/>
              </a:ext>
            </a:extLst>
          </p:cNvPr>
          <p:cNvSpPr txBox="1">
            <a:spLocks noChangeArrowheads="1"/>
          </p:cNvSpPr>
          <p:nvPr/>
        </p:nvSpPr>
        <p:spPr>
          <a:xfrm>
            <a:off x="8653462" y="6382908"/>
            <a:ext cx="490538" cy="4572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lstStyle>
            <a:defPPr>
              <a:defRPr lang="en-US"/>
            </a:defPPr>
            <a:lvl1pPr marL="0" algn="ctr" defTabSz="457200" rtl="0" eaLnBrk="1" latinLnBrk="0" hangingPunct="1">
              <a:spcBef>
                <a:spcPct val="20000"/>
              </a:spcBef>
              <a:buClr>
                <a:schemeClr val="bg2"/>
              </a:buClr>
              <a:buSzPct val="75000"/>
              <a:buFont typeface="Wingdings" panose="05000000000000000000" pitchFamily="2" charset="2"/>
              <a:buChar char="n"/>
              <a:defRPr kumimoji="1" sz="3200" kern="1200">
                <a:solidFill>
                  <a:schemeClr val="tx1"/>
                </a:solidFill>
                <a:latin typeface="Arial" panose="020B0604020202020204" pitchFamily="34" charset="0"/>
                <a:ea typeface="ＭＳ Ｐゴシック" panose="020B0600070205080204" pitchFamily="50" charset="-128"/>
                <a:cs typeface="+mn-cs"/>
              </a:defRPr>
            </a:lvl1pPr>
            <a:lvl2pPr marL="742950" indent="-285750" algn="l" defTabSz="457200" rtl="0" eaLnBrk="1" latinLnBrk="0" hangingPunct="1">
              <a:spcBef>
                <a:spcPct val="20000"/>
              </a:spcBef>
              <a:buClr>
                <a:schemeClr val="accent2"/>
              </a:buClr>
              <a:buSzPct val="80000"/>
              <a:buFont typeface="Wingdings" panose="05000000000000000000" pitchFamily="2" charset="2"/>
              <a:buChar char="¨"/>
              <a:defRPr kumimoji="1" sz="2800" kern="1200">
                <a:solidFill>
                  <a:schemeClr val="tx1"/>
                </a:solidFill>
                <a:latin typeface="Arial" panose="020B0604020202020204" pitchFamily="34" charset="0"/>
                <a:ea typeface="ＭＳ Ｐゴシック" panose="020B0600070205080204" pitchFamily="50" charset="-128"/>
                <a:cs typeface="+mn-cs"/>
              </a:defRPr>
            </a:lvl2pPr>
            <a:lvl3pPr marL="1143000" indent="-228600" algn="l" defTabSz="457200" rtl="0" eaLnBrk="1" latinLnBrk="0" hangingPunct="1">
              <a:spcBef>
                <a:spcPct val="20000"/>
              </a:spcBef>
              <a:buClr>
                <a:schemeClr val="bg2"/>
              </a:buClr>
              <a:buSzPct val="65000"/>
              <a:buFont typeface="Wingdings" panose="05000000000000000000" pitchFamily="2" charset="2"/>
              <a:buChar char="n"/>
              <a:defRPr kumimoji="1" sz="2400" kern="1200">
                <a:solidFill>
                  <a:schemeClr val="tx1"/>
                </a:solidFill>
                <a:latin typeface="Arial" panose="020B0604020202020204" pitchFamily="34" charset="0"/>
                <a:ea typeface="ＭＳ Ｐゴシック" panose="020B0600070205080204" pitchFamily="50" charset="-128"/>
                <a:cs typeface="+mn-cs"/>
              </a:defRPr>
            </a:lvl3pPr>
            <a:lvl4pPr marL="1600200" indent="-228600" algn="l" defTabSz="457200" rtl="0" eaLnBrk="1" latinLnBrk="0" hangingPunct="1">
              <a:spcBef>
                <a:spcPct val="20000"/>
              </a:spcBef>
              <a:buClr>
                <a:schemeClr val="accent2"/>
              </a:buClr>
              <a:buSzPct val="70000"/>
              <a:buFont typeface="Wingdings" panose="05000000000000000000" pitchFamily="2" charset="2"/>
              <a:buChar char="¨"/>
              <a:defRPr kumimoji="1" sz="2000" kern="1200">
                <a:solidFill>
                  <a:schemeClr val="tx1"/>
                </a:solidFill>
                <a:latin typeface="Arial" panose="020B0604020202020204" pitchFamily="34" charset="0"/>
                <a:ea typeface="ＭＳ Ｐゴシック" panose="020B0600070205080204" pitchFamily="50" charset="-128"/>
                <a:cs typeface="+mn-cs"/>
              </a:defRPr>
            </a:lvl4pPr>
            <a:lvl5pPr marL="2057400" indent="-228600" algn="l" defTabSz="457200" rtl="0" eaLnBrk="1" latinLnBrk="0" hangingPunct="1">
              <a:spcBef>
                <a:spcPct val="20000"/>
              </a:spcBef>
              <a:buClr>
                <a:schemeClr val="bg2"/>
              </a:buClr>
              <a:buFont typeface="Wingdings" panose="05000000000000000000" pitchFamily="2" charset="2"/>
              <a:buChar char="§"/>
              <a:defRPr kumimoji="1" sz="2000" kern="1200">
                <a:solidFill>
                  <a:schemeClr val="tx1"/>
                </a:solidFill>
                <a:latin typeface="Arial" panose="020B0604020202020204" pitchFamily="34" charset="0"/>
                <a:ea typeface="ＭＳ Ｐゴシック" panose="020B0600070205080204" pitchFamily="50" charset="-128"/>
                <a:cs typeface="+mn-cs"/>
              </a:defRPr>
            </a:lvl5pPr>
            <a:lvl6pPr marL="2514600" indent="-228600" algn="l" defTabSz="457200" rtl="0" eaLnBrk="0" fontAlgn="base" latinLnBrk="0" hangingPunct="0">
              <a:spcBef>
                <a:spcPct val="20000"/>
              </a:spcBef>
              <a:spcAft>
                <a:spcPct val="0"/>
              </a:spcAft>
              <a:buClr>
                <a:schemeClr val="bg2"/>
              </a:buClr>
              <a:buFont typeface="Wingdings" panose="05000000000000000000" pitchFamily="2" charset="2"/>
              <a:buChar char="§"/>
              <a:defRPr kumimoji="1" sz="2000" kern="1200">
                <a:solidFill>
                  <a:schemeClr val="tx1"/>
                </a:solidFill>
                <a:latin typeface="Arial" panose="020B0604020202020204" pitchFamily="34" charset="0"/>
                <a:ea typeface="ＭＳ Ｐゴシック" panose="020B0600070205080204" pitchFamily="50" charset="-128"/>
                <a:cs typeface="+mn-cs"/>
              </a:defRPr>
            </a:lvl6pPr>
            <a:lvl7pPr marL="2971800" indent="-228600" algn="l" defTabSz="457200" rtl="0" eaLnBrk="0" fontAlgn="base" latinLnBrk="0" hangingPunct="0">
              <a:spcBef>
                <a:spcPct val="20000"/>
              </a:spcBef>
              <a:spcAft>
                <a:spcPct val="0"/>
              </a:spcAft>
              <a:buClr>
                <a:schemeClr val="bg2"/>
              </a:buClr>
              <a:buFont typeface="Wingdings" panose="05000000000000000000" pitchFamily="2" charset="2"/>
              <a:buChar char="§"/>
              <a:defRPr kumimoji="1" sz="2000" kern="1200">
                <a:solidFill>
                  <a:schemeClr val="tx1"/>
                </a:solidFill>
                <a:latin typeface="Arial" panose="020B0604020202020204" pitchFamily="34" charset="0"/>
                <a:ea typeface="ＭＳ Ｐゴシック" panose="020B0600070205080204" pitchFamily="50" charset="-128"/>
                <a:cs typeface="+mn-cs"/>
              </a:defRPr>
            </a:lvl7pPr>
            <a:lvl8pPr marL="3429000" indent="-228600" algn="l" defTabSz="457200" rtl="0" eaLnBrk="0" fontAlgn="base" latinLnBrk="0" hangingPunct="0">
              <a:spcBef>
                <a:spcPct val="20000"/>
              </a:spcBef>
              <a:spcAft>
                <a:spcPct val="0"/>
              </a:spcAft>
              <a:buClr>
                <a:schemeClr val="bg2"/>
              </a:buClr>
              <a:buFont typeface="Wingdings" panose="05000000000000000000" pitchFamily="2" charset="2"/>
              <a:buChar char="§"/>
              <a:defRPr kumimoji="1" sz="2000" kern="1200">
                <a:solidFill>
                  <a:schemeClr val="tx1"/>
                </a:solidFill>
                <a:latin typeface="Arial" panose="020B0604020202020204" pitchFamily="34" charset="0"/>
                <a:ea typeface="ＭＳ Ｐゴシック" panose="020B0600070205080204" pitchFamily="50" charset="-128"/>
                <a:cs typeface="+mn-cs"/>
              </a:defRPr>
            </a:lvl8pPr>
            <a:lvl9pPr marL="3886200" indent="-228600" algn="l" defTabSz="457200" rtl="0" eaLnBrk="0" fontAlgn="base" latinLnBrk="0" hangingPunct="0">
              <a:spcBef>
                <a:spcPct val="20000"/>
              </a:spcBef>
              <a:spcAft>
                <a:spcPct val="0"/>
              </a:spcAft>
              <a:buClr>
                <a:schemeClr val="bg2"/>
              </a:buClr>
              <a:buFont typeface="Wingdings" panose="05000000000000000000" pitchFamily="2" charset="2"/>
              <a:buChar char="§"/>
              <a:defRPr kumimoji="1" sz="2000" kern="1200">
                <a:solidFill>
                  <a:schemeClr val="tx1"/>
                </a:solidFill>
                <a:latin typeface="Arial" panose="020B0604020202020204" pitchFamily="34" charset="0"/>
                <a:ea typeface="ＭＳ Ｐゴシック" panose="020B0600070205080204" pitchFamily="50" charset="-128"/>
                <a:cs typeface="+mn-cs"/>
              </a:defRPr>
            </a:lvl9pPr>
          </a:lstStyle>
          <a:p>
            <a:pPr>
              <a:spcBef>
                <a:spcPct val="0"/>
              </a:spcBef>
              <a:buClrTx/>
              <a:buSzTx/>
              <a:buFontTx/>
              <a:buNone/>
            </a:pPr>
            <a:fld id="{60543E0F-84F2-49EC-92F3-2E21246A461F}" type="slidenum">
              <a:rPr kumimoji="0" lang="en-US" altLang="ja-JP" sz="1200" smtClean="0">
                <a:solidFill>
                  <a:srgbClr val="000000"/>
                </a:solidFill>
                <a:latin typeface="Arial Black" panose="020B0A04020102020204" pitchFamily="34" charset="0"/>
              </a:rPr>
              <a:pPr>
                <a:spcBef>
                  <a:spcPct val="0"/>
                </a:spcBef>
                <a:buClrTx/>
                <a:buSzTx/>
                <a:buFontTx/>
                <a:buNone/>
              </a:pPr>
              <a:t>18</a:t>
            </a:fld>
            <a:endParaRPr kumimoji="0" lang="en-US" altLang="ja-JP" sz="1200" dirty="0">
              <a:solidFill>
                <a:srgbClr val="000000"/>
              </a:solidFill>
              <a:latin typeface="Arial Black" panose="020B0A04020102020204" pitchFamily="34" charset="0"/>
            </a:endParaRPr>
          </a:p>
        </p:txBody>
      </p:sp>
      <p:sp>
        <p:nvSpPr>
          <p:cNvPr id="33" name="テキスト ボックス 32">
            <a:extLst>
              <a:ext uri="{FF2B5EF4-FFF2-40B4-BE49-F238E27FC236}">
                <a16:creationId xmlns:a16="http://schemas.microsoft.com/office/drawing/2014/main" id="{D63271BC-CD61-252C-9112-93EDCAD312B9}"/>
              </a:ext>
            </a:extLst>
          </p:cNvPr>
          <p:cNvSpPr txBox="1"/>
          <p:nvPr/>
        </p:nvSpPr>
        <p:spPr>
          <a:xfrm>
            <a:off x="4113113" y="6299821"/>
            <a:ext cx="4647563" cy="523220"/>
          </a:xfrm>
          <a:prstGeom prst="rect">
            <a:avLst/>
          </a:prstGeom>
          <a:noFill/>
        </p:spPr>
        <p:txBody>
          <a:bodyPr wrap="square">
            <a:spAutoFit/>
          </a:bodyPr>
          <a:lstStyle/>
          <a:p>
            <a:pPr algn="just"/>
            <a:r>
              <a:rPr lang="ja-JP" altLang="ja-JP" sz="1400" kern="100" dirty="0">
                <a:effectLst/>
                <a:latin typeface="Wingdings 2" panose="05020102010507070707" pitchFamily="18" charset="2"/>
                <a:ea typeface="游明朝" panose="02020400000000000000" pitchFamily="18" charset="-128"/>
                <a:cs typeface="Times New Roman" panose="02020603050405020304" pitchFamily="18" charset="0"/>
              </a:rPr>
              <a:t>どんなに体制が整っていても</a:t>
            </a:r>
            <a:r>
              <a:rPr lang="ja-JP" altLang="en-US" sz="1400" kern="100" dirty="0">
                <a:effectLst/>
                <a:latin typeface="Wingdings 2" panose="05020102010507070707" pitchFamily="18" charset="2"/>
                <a:ea typeface="游明朝" panose="02020400000000000000" pitchFamily="18" charset="-128"/>
                <a:cs typeface="Times New Roman" panose="02020603050405020304" pitchFamily="18" charset="0"/>
              </a:rPr>
              <a:t>・・抱えきれない</a:t>
            </a:r>
            <a:endParaRPr lang="en-US" altLang="ja-JP" sz="1400" kern="100" dirty="0">
              <a:effectLst/>
              <a:latin typeface="Wingdings 2" panose="05020102010507070707" pitchFamily="18" charset="2"/>
              <a:ea typeface="游明朝" panose="02020400000000000000" pitchFamily="18" charset="-128"/>
              <a:cs typeface="Times New Roman" panose="02020603050405020304" pitchFamily="18" charset="0"/>
            </a:endParaRPr>
          </a:p>
          <a:p>
            <a:pPr algn="just"/>
            <a:r>
              <a:rPr lang="ja-JP" altLang="ja-JP" sz="1400" kern="100" dirty="0">
                <a:effectLst/>
                <a:latin typeface="Wingdings 2" panose="05020102010507070707" pitchFamily="18" charset="2"/>
                <a:ea typeface="游明朝" panose="02020400000000000000" pitchFamily="18" charset="-128"/>
                <a:cs typeface="Times New Roman" panose="02020603050405020304" pitchFamily="18" charset="0"/>
              </a:rPr>
              <a:t>親の気持ち</a:t>
            </a:r>
            <a:r>
              <a:rPr lang="ja-JP" altLang="en-US" sz="1400" kern="100" dirty="0">
                <a:effectLst/>
                <a:latin typeface="Wingdings 2" panose="05020102010507070707" pitchFamily="18" charset="2"/>
                <a:ea typeface="游明朝" panose="02020400000000000000" pitchFamily="18" charset="-128"/>
                <a:cs typeface="Times New Roman" panose="02020603050405020304" pitchFamily="18" charset="0"/>
              </a:rPr>
              <a:t>、ご本人の気持ち</a:t>
            </a:r>
            <a:r>
              <a:rPr lang="ja-JP" altLang="ja-JP" sz="1400" kern="100" dirty="0">
                <a:effectLst/>
                <a:latin typeface="Wingdings 2" panose="05020102010507070707" pitchFamily="18" charset="2"/>
                <a:ea typeface="游明朝" panose="02020400000000000000" pitchFamily="18" charset="-128"/>
                <a:cs typeface="Times New Roman" panose="02020603050405020304" pitchFamily="18" charset="0"/>
              </a:rPr>
              <a:t>が</a:t>
            </a:r>
            <a:r>
              <a:rPr lang="ja-JP" altLang="en-US" sz="1400" kern="100" dirty="0">
                <a:effectLst/>
                <a:latin typeface="Wingdings 2" panose="05020102010507070707" pitchFamily="18" charset="2"/>
                <a:ea typeface="游明朝" panose="02020400000000000000" pitchFamily="18" charset="-128"/>
                <a:cs typeface="Times New Roman" panose="02020603050405020304" pitchFamily="18" charset="0"/>
              </a:rPr>
              <a:t>そこにはあります</a:t>
            </a:r>
            <a:r>
              <a:rPr lang="ja-JP" altLang="en-US" sz="1400" kern="100" dirty="0">
                <a:latin typeface="Wingdings 2" panose="05020102010507070707" pitchFamily="18" charset="2"/>
                <a:ea typeface="游明朝" panose="02020400000000000000" pitchFamily="18" charset="-128"/>
                <a:cs typeface="Times New Roman" panose="02020603050405020304" pitchFamily="18" charset="0"/>
              </a:rPr>
              <a:t>・・</a:t>
            </a:r>
            <a:endParaRPr lang="ja-JP" altLang="ja-JP" sz="1400" kern="100" dirty="0">
              <a:effectLst/>
              <a:latin typeface="Wingdings 2" panose="05020102010507070707" pitchFamily="18" charset="2"/>
              <a:ea typeface="游明朝" panose="02020400000000000000" pitchFamily="18" charset="-128"/>
              <a:cs typeface="Times New Roman" panose="02020603050405020304" pitchFamily="18" charset="0"/>
            </a:endParaRPr>
          </a:p>
        </p:txBody>
      </p:sp>
    </p:spTree>
    <p:extLst>
      <p:ext uri="{BB962C8B-B14F-4D97-AF65-F5344CB8AC3E}">
        <p14:creationId xmlns:p14="http://schemas.microsoft.com/office/powerpoint/2010/main" val="157703850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66D2D4A-9804-E841-020C-6F85CCE7E86F}"/>
            </a:ext>
          </a:extLst>
        </p:cNvPr>
        <p:cNvGrpSpPr/>
        <p:nvPr/>
      </p:nvGrpSpPr>
      <p:grpSpPr>
        <a:xfrm>
          <a:off x="0" y="0"/>
          <a:ext cx="0" cy="0"/>
          <a:chOff x="0" y="0"/>
          <a:chExt cx="0" cy="0"/>
        </a:xfrm>
      </p:grpSpPr>
      <p:sp>
        <p:nvSpPr>
          <p:cNvPr id="4" name="正方形/長方形 3">
            <a:extLst>
              <a:ext uri="{FF2B5EF4-FFF2-40B4-BE49-F238E27FC236}">
                <a16:creationId xmlns:a16="http://schemas.microsoft.com/office/drawing/2014/main" id="{702BD47D-5A8E-D5EF-F47A-73E9359CF0E8}"/>
              </a:ext>
            </a:extLst>
          </p:cNvPr>
          <p:cNvSpPr/>
          <p:nvPr/>
        </p:nvSpPr>
        <p:spPr>
          <a:xfrm>
            <a:off x="164099" y="111275"/>
            <a:ext cx="603876" cy="646441"/>
          </a:xfrm>
          <a:prstGeom prst="rect">
            <a:avLst/>
          </a:prstGeom>
          <a:solidFill>
            <a:schemeClr val="accent1">
              <a:lumMod val="20000"/>
              <a:lumOff val="80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p>
            <a:pPr algn="ctr" defTabSz="844083"/>
            <a:r>
              <a:rPr kumimoji="1" lang="ja-JP" altLang="en-US" sz="2215" dirty="0">
                <a:solidFill>
                  <a:srgbClr val="02A8F3">
                    <a:lumMod val="50000"/>
                  </a:srgbClr>
                </a:solidFill>
                <a:latin typeface="BIZ UDPGothic" panose="020B0400000000000000" pitchFamily="34" charset="-128"/>
                <a:ea typeface="BIZ UDPGothic" panose="020B0400000000000000" pitchFamily="34" charset="-128"/>
              </a:rPr>
              <a:t>１５</a:t>
            </a:r>
            <a:endParaRPr kumimoji="1" lang="en-US" altLang="ja-JP" sz="2215" dirty="0">
              <a:solidFill>
                <a:srgbClr val="02A8F3">
                  <a:lumMod val="50000"/>
                </a:srgbClr>
              </a:solidFill>
              <a:latin typeface="BIZ UDPGothic" panose="020B0400000000000000" pitchFamily="34" charset="-128"/>
              <a:ea typeface="BIZ UDPGothic" panose="020B0400000000000000" pitchFamily="34" charset="-128"/>
            </a:endParaRPr>
          </a:p>
          <a:p>
            <a:pPr algn="ctr" defTabSz="844083"/>
            <a:r>
              <a:rPr kumimoji="1" lang="ja-JP" altLang="en-US" sz="1015" dirty="0">
                <a:solidFill>
                  <a:srgbClr val="02A8F3">
                    <a:lumMod val="50000"/>
                  </a:srgbClr>
                </a:solidFill>
                <a:latin typeface="BIZ UDPGothic" panose="020B0400000000000000" pitchFamily="34" charset="-128"/>
                <a:ea typeface="BIZ UDPGothic" panose="020B0400000000000000" pitchFamily="34" charset="-128"/>
              </a:rPr>
              <a:t>分</a:t>
            </a:r>
            <a:endParaRPr kumimoji="1" lang="en-US" altLang="ja-JP" sz="2215" dirty="0">
              <a:solidFill>
                <a:srgbClr val="02A8F3">
                  <a:lumMod val="50000"/>
                </a:srgbClr>
              </a:solidFill>
              <a:latin typeface="BIZ UDPGothic" panose="020B0400000000000000" pitchFamily="34" charset="-128"/>
              <a:ea typeface="BIZ UDPGothic" panose="020B0400000000000000" pitchFamily="34" charset="-128"/>
            </a:endParaRPr>
          </a:p>
        </p:txBody>
      </p:sp>
      <p:sp>
        <p:nvSpPr>
          <p:cNvPr id="6" name="正方形/長方形 5">
            <a:extLst>
              <a:ext uri="{FF2B5EF4-FFF2-40B4-BE49-F238E27FC236}">
                <a16:creationId xmlns:a16="http://schemas.microsoft.com/office/drawing/2014/main" id="{58DDE667-825B-5CC4-CC66-6BD12984D4A3}"/>
              </a:ext>
            </a:extLst>
          </p:cNvPr>
          <p:cNvSpPr/>
          <p:nvPr/>
        </p:nvSpPr>
        <p:spPr>
          <a:xfrm>
            <a:off x="316992" y="2512632"/>
            <a:ext cx="8335409" cy="3731824"/>
          </a:xfrm>
          <a:prstGeom prst="rect">
            <a:avLst/>
          </a:prstGeom>
          <a:noFill/>
          <a:ln w="19050"/>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楕円 7">
            <a:extLst>
              <a:ext uri="{FF2B5EF4-FFF2-40B4-BE49-F238E27FC236}">
                <a16:creationId xmlns:a16="http://schemas.microsoft.com/office/drawing/2014/main" id="{4687E385-587E-766A-B918-7B6424591B6D}"/>
              </a:ext>
            </a:extLst>
          </p:cNvPr>
          <p:cNvSpPr/>
          <p:nvPr/>
        </p:nvSpPr>
        <p:spPr>
          <a:xfrm>
            <a:off x="251800" y="896509"/>
            <a:ext cx="6377314" cy="1015664"/>
          </a:xfrm>
          <a:prstGeom prst="ellipse">
            <a:avLst/>
          </a:prstGeom>
          <a:solidFill>
            <a:srgbClr val="92D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2800" b="1" dirty="0">
                <a:solidFill>
                  <a:schemeClr val="tx1"/>
                </a:solidFill>
              </a:rPr>
              <a:t>③</a:t>
            </a:r>
            <a:r>
              <a:rPr kumimoji="1" lang="ja-JP" altLang="en-US" sz="3200" b="1" dirty="0">
                <a:solidFill>
                  <a:prstClr val="black"/>
                </a:solidFill>
              </a:rPr>
              <a:t>みんなで語ろう</a:t>
            </a:r>
            <a:r>
              <a:rPr kumimoji="1" lang="ja-JP" altLang="en-US" sz="2000" b="1" dirty="0">
                <a:solidFill>
                  <a:prstClr val="black"/>
                </a:solidFill>
              </a:rPr>
              <a:t>（１４分程度）</a:t>
            </a:r>
            <a:endParaRPr lang="ja-JP" altLang="en-US" sz="2400" b="1" dirty="0"/>
          </a:p>
        </p:txBody>
      </p:sp>
      <p:sp>
        <p:nvSpPr>
          <p:cNvPr id="10" name="テキスト ボックス 9">
            <a:extLst>
              <a:ext uri="{FF2B5EF4-FFF2-40B4-BE49-F238E27FC236}">
                <a16:creationId xmlns:a16="http://schemas.microsoft.com/office/drawing/2014/main" id="{5404E4EF-885B-F88B-9804-134C155AD1CA}"/>
              </a:ext>
            </a:extLst>
          </p:cNvPr>
          <p:cNvSpPr txBox="1"/>
          <p:nvPr/>
        </p:nvSpPr>
        <p:spPr>
          <a:xfrm>
            <a:off x="316992" y="2050966"/>
            <a:ext cx="8213489" cy="461665"/>
          </a:xfrm>
          <a:prstGeom prst="rect">
            <a:avLst/>
          </a:prstGeom>
          <a:noFill/>
        </p:spPr>
        <p:txBody>
          <a:bodyPr wrap="square">
            <a:spAutoFit/>
          </a:bodyPr>
          <a:lstStyle/>
          <a:p>
            <a:r>
              <a:rPr kumimoji="1" lang="ja-JP" altLang="en-US" sz="2400" b="1" dirty="0">
                <a:solidFill>
                  <a:srgbClr val="464E70">
                    <a:lumMod val="50000"/>
                  </a:srgbClr>
                </a:solidFill>
                <a:latin typeface="BIZ UDPGothic" panose="020B0400000000000000" pitchFamily="34" charset="-128"/>
                <a:ea typeface="BIZ UDPGothic" panose="020B0400000000000000" pitchFamily="34" charset="-128"/>
              </a:rPr>
              <a:t>課題を解決するために都道府県（市町村）でできることは？</a:t>
            </a:r>
            <a:endParaRPr lang="ja-JP" altLang="en-US" sz="2400" dirty="0"/>
          </a:p>
        </p:txBody>
      </p:sp>
      <p:sp>
        <p:nvSpPr>
          <p:cNvPr id="11" name="テキスト ボックス 10">
            <a:extLst>
              <a:ext uri="{FF2B5EF4-FFF2-40B4-BE49-F238E27FC236}">
                <a16:creationId xmlns:a16="http://schemas.microsoft.com/office/drawing/2014/main" id="{2171EF6C-2919-7C6E-61B0-0D0CB5738022}"/>
              </a:ext>
            </a:extLst>
          </p:cNvPr>
          <p:cNvSpPr txBox="1"/>
          <p:nvPr/>
        </p:nvSpPr>
        <p:spPr>
          <a:xfrm>
            <a:off x="465916" y="2512631"/>
            <a:ext cx="558166" cy="369332"/>
          </a:xfrm>
          <a:prstGeom prst="rect">
            <a:avLst/>
          </a:prstGeom>
          <a:noFill/>
        </p:spPr>
        <p:txBody>
          <a:bodyPr wrap="none" rtlCol="0">
            <a:spAutoFit/>
          </a:bodyPr>
          <a:lstStyle/>
          <a:p>
            <a:r>
              <a:rPr kumimoji="1" lang="ja-JP" altLang="en-US" dirty="0"/>
              <a:t>メモ</a:t>
            </a:r>
          </a:p>
        </p:txBody>
      </p:sp>
      <p:sp>
        <p:nvSpPr>
          <p:cNvPr id="12" name="吹き出し: 角を丸めた四角形 11">
            <a:extLst>
              <a:ext uri="{FF2B5EF4-FFF2-40B4-BE49-F238E27FC236}">
                <a16:creationId xmlns:a16="http://schemas.microsoft.com/office/drawing/2014/main" id="{C64EBF77-A27D-C1F5-91D9-D5BD037058C9}"/>
              </a:ext>
            </a:extLst>
          </p:cNvPr>
          <p:cNvSpPr/>
          <p:nvPr/>
        </p:nvSpPr>
        <p:spPr>
          <a:xfrm>
            <a:off x="4335529" y="156345"/>
            <a:ext cx="2744670" cy="786184"/>
          </a:xfrm>
          <a:prstGeom prst="wedgeRoundRectCallout">
            <a:avLst>
              <a:gd name="adj1" fmla="val -43724"/>
              <a:gd name="adj2" fmla="val 71221"/>
              <a:gd name="adj3" fmla="val 16667"/>
            </a:avLst>
          </a:prstGeom>
          <a:solidFill>
            <a:srgbClr val="FFFFCC"/>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kumimoji="1" lang="ja-JP" altLang="en-US" sz="1600" dirty="0">
                <a:solidFill>
                  <a:schemeClr val="tx1"/>
                </a:solidFill>
              </a:rPr>
              <a:t>個人ワークから自由に発言</a:t>
            </a:r>
            <a:endParaRPr kumimoji="1" lang="en-US" altLang="ja-JP" sz="1600" dirty="0">
              <a:solidFill>
                <a:schemeClr val="tx1"/>
              </a:solidFill>
            </a:endParaRPr>
          </a:p>
          <a:p>
            <a:r>
              <a:rPr kumimoji="1" lang="ja-JP" altLang="en-US" sz="1600" dirty="0">
                <a:solidFill>
                  <a:schemeClr val="tx1"/>
                </a:solidFill>
              </a:rPr>
              <a:t>発表者を</a:t>
            </a:r>
            <a:r>
              <a:rPr kumimoji="1" lang="en-US" altLang="ja-JP" sz="1600" dirty="0">
                <a:solidFill>
                  <a:schemeClr val="tx1"/>
                </a:solidFill>
              </a:rPr>
              <a:t>1</a:t>
            </a:r>
            <a:r>
              <a:rPr kumimoji="1" lang="ja-JP" altLang="en-US" sz="1600" dirty="0">
                <a:solidFill>
                  <a:schemeClr val="tx1"/>
                </a:solidFill>
              </a:rPr>
              <a:t>名決めてください</a:t>
            </a:r>
          </a:p>
        </p:txBody>
      </p:sp>
      <p:sp>
        <p:nvSpPr>
          <p:cNvPr id="13" name="スライド番号プレースホルダー 3">
            <a:extLst>
              <a:ext uri="{FF2B5EF4-FFF2-40B4-BE49-F238E27FC236}">
                <a16:creationId xmlns:a16="http://schemas.microsoft.com/office/drawing/2014/main" id="{FD1DBBE3-90D2-A99D-5791-7E5696A2CE76}"/>
              </a:ext>
            </a:extLst>
          </p:cNvPr>
          <p:cNvSpPr txBox="1">
            <a:spLocks noChangeArrowheads="1"/>
          </p:cNvSpPr>
          <p:nvPr/>
        </p:nvSpPr>
        <p:spPr>
          <a:xfrm>
            <a:off x="8652401" y="6383248"/>
            <a:ext cx="490538" cy="4572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lstStyle>
            <a:defPPr>
              <a:defRPr lang="en-US"/>
            </a:defPPr>
            <a:lvl1pPr marL="0" algn="ctr" defTabSz="457200" rtl="0" eaLnBrk="1" latinLnBrk="0" hangingPunct="1">
              <a:spcBef>
                <a:spcPct val="20000"/>
              </a:spcBef>
              <a:buClr>
                <a:schemeClr val="bg2"/>
              </a:buClr>
              <a:buSzPct val="75000"/>
              <a:buFont typeface="Wingdings" panose="05000000000000000000" pitchFamily="2" charset="2"/>
              <a:buChar char="n"/>
              <a:defRPr kumimoji="1" sz="3200" kern="1200">
                <a:solidFill>
                  <a:schemeClr val="tx1"/>
                </a:solidFill>
                <a:latin typeface="Arial" panose="020B0604020202020204" pitchFamily="34" charset="0"/>
                <a:ea typeface="ＭＳ Ｐゴシック" panose="020B0600070205080204" pitchFamily="50" charset="-128"/>
                <a:cs typeface="+mn-cs"/>
              </a:defRPr>
            </a:lvl1pPr>
            <a:lvl2pPr marL="742950" indent="-285750" algn="l" defTabSz="457200" rtl="0" eaLnBrk="1" latinLnBrk="0" hangingPunct="1">
              <a:spcBef>
                <a:spcPct val="20000"/>
              </a:spcBef>
              <a:buClr>
                <a:schemeClr val="accent2"/>
              </a:buClr>
              <a:buSzPct val="80000"/>
              <a:buFont typeface="Wingdings" panose="05000000000000000000" pitchFamily="2" charset="2"/>
              <a:buChar char="¨"/>
              <a:defRPr kumimoji="1" sz="2800" kern="1200">
                <a:solidFill>
                  <a:schemeClr val="tx1"/>
                </a:solidFill>
                <a:latin typeface="Arial" panose="020B0604020202020204" pitchFamily="34" charset="0"/>
                <a:ea typeface="ＭＳ Ｐゴシック" panose="020B0600070205080204" pitchFamily="50" charset="-128"/>
                <a:cs typeface="+mn-cs"/>
              </a:defRPr>
            </a:lvl2pPr>
            <a:lvl3pPr marL="1143000" indent="-228600" algn="l" defTabSz="457200" rtl="0" eaLnBrk="1" latinLnBrk="0" hangingPunct="1">
              <a:spcBef>
                <a:spcPct val="20000"/>
              </a:spcBef>
              <a:buClr>
                <a:schemeClr val="bg2"/>
              </a:buClr>
              <a:buSzPct val="65000"/>
              <a:buFont typeface="Wingdings" panose="05000000000000000000" pitchFamily="2" charset="2"/>
              <a:buChar char="n"/>
              <a:defRPr kumimoji="1" sz="2400" kern="1200">
                <a:solidFill>
                  <a:schemeClr val="tx1"/>
                </a:solidFill>
                <a:latin typeface="Arial" panose="020B0604020202020204" pitchFamily="34" charset="0"/>
                <a:ea typeface="ＭＳ Ｐゴシック" panose="020B0600070205080204" pitchFamily="50" charset="-128"/>
                <a:cs typeface="+mn-cs"/>
              </a:defRPr>
            </a:lvl3pPr>
            <a:lvl4pPr marL="1600200" indent="-228600" algn="l" defTabSz="457200" rtl="0" eaLnBrk="1" latinLnBrk="0" hangingPunct="1">
              <a:spcBef>
                <a:spcPct val="20000"/>
              </a:spcBef>
              <a:buClr>
                <a:schemeClr val="accent2"/>
              </a:buClr>
              <a:buSzPct val="70000"/>
              <a:buFont typeface="Wingdings" panose="05000000000000000000" pitchFamily="2" charset="2"/>
              <a:buChar char="¨"/>
              <a:defRPr kumimoji="1" sz="2000" kern="1200">
                <a:solidFill>
                  <a:schemeClr val="tx1"/>
                </a:solidFill>
                <a:latin typeface="Arial" panose="020B0604020202020204" pitchFamily="34" charset="0"/>
                <a:ea typeface="ＭＳ Ｐゴシック" panose="020B0600070205080204" pitchFamily="50" charset="-128"/>
                <a:cs typeface="+mn-cs"/>
              </a:defRPr>
            </a:lvl4pPr>
            <a:lvl5pPr marL="2057400" indent="-228600" algn="l" defTabSz="457200" rtl="0" eaLnBrk="1" latinLnBrk="0" hangingPunct="1">
              <a:spcBef>
                <a:spcPct val="20000"/>
              </a:spcBef>
              <a:buClr>
                <a:schemeClr val="bg2"/>
              </a:buClr>
              <a:buFont typeface="Wingdings" panose="05000000000000000000" pitchFamily="2" charset="2"/>
              <a:buChar char="§"/>
              <a:defRPr kumimoji="1" sz="2000" kern="1200">
                <a:solidFill>
                  <a:schemeClr val="tx1"/>
                </a:solidFill>
                <a:latin typeface="Arial" panose="020B0604020202020204" pitchFamily="34" charset="0"/>
                <a:ea typeface="ＭＳ Ｐゴシック" panose="020B0600070205080204" pitchFamily="50" charset="-128"/>
                <a:cs typeface="+mn-cs"/>
              </a:defRPr>
            </a:lvl5pPr>
            <a:lvl6pPr marL="2514600" indent="-228600" algn="l" defTabSz="457200" rtl="0" eaLnBrk="0" fontAlgn="base" latinLnBrk="0" hangingPunct="0">
              <a:spcBef>
                <a:spcPct val="20000"/>
              </a:spcBef>
              <a:spcAft>
                <a:spcPct val="0"/>
              </a:spcAft>
              <a:buClr>
                <a:schemeClr val="bg2"/>
              </a:buClr>
              <a:buFont typeface="Wingdings" panose="05000000000000000000" pitchFamily="2" charset="2"/>
              <a:buChar char="§"/>
              <a:defRPr kumimoji="1" sz="2000" kern="1200">
                <a:solidFill>
                  <a:schemeClr val="tx1"/>
                </a:solidFill>
                <a:latin typeface="Arial" panose="020B0604020202020204" pitchFamily="34" charset="0"/>
                <a:ea typeface="ＭＳ Ｐゴシック" panose="020B0600070205080204" pitchFamily="50" charset="-128"/>
                <a:cs typeface="+mn-cs"/>
              </a:defRPr>
            </a:lvl6pPr>
            <a:lvl7pPr marL="2971800" indent="-228600" algn="l" defTabSz="457200" rtl="0" eaLnBrk="0" fontAlgn="base" latinLnBrk="0" hangingPunct="0">
              <a:spcBef>
                <a:spcPct val="20000"/>
              </a:spcBef>
              <a:spcAft>
                <a:spcPct val="0"/>
              </a:spcAft>
              <a:buClr>
                <a:schemeClr val="bg2"/>
              </a:buClr>
              <a:buFont typeface="Wingdings" panose="05000000000000000000" pitchFamily="2" charset="2"/>
              <a:buChar char="§"/>
              <a:defRPr kumimoji="1" sz="2000" kern="1200">
                <a:solidFill>
                  <a:schemeClr val="tx1"/>
                </a:solidFill>
                <a:latin typeface="Arial" panose="020B0604020202020204" pitchFamily="34" charset="0"/>
                <a:ea typeface="ＭＳ Ｐゴシック" panose="020B0600070205080204" pitchFamily="50" charset="-128"/>
                <a:cs typeface="+mn-cs"/>
              </a:defRPr>
            </a:lvl7pPr>
            <a:lvl8pPr marL="3429000" indent="-228600" algn="l" defTabSz="457200" rtl="0" eaLnBrk="0" fontAlgn="base" latinLnBrk="0" hangingPunct="0">
              <a:spcBef>
                <a:spcPct val="20000"/>
              </a:spcBef>
              <a:spcAft>
                <a:spcPct val="0"/>
              </a:spcAft>
              <a:buClr>
                <a:schemeClr val="bg2"/>
              </a:buClr>
              <a:buFont typeface="Wingdings" panose="05000000000000000000" pitchFamily="2" charset="2"/>
              <a:buChar char="§"/>
              <a:defRPr kumimoji="1" sz="2000" kern="1200">
                <a:solidFill>
                  <a:schemeClr val="tx1"/>
                </a:solidFill>
                <a:latin typeface="Arial" panose="020B0604020202020204" pitchFamily="34" charset="0"/>
                <a:ea typeface="ＭＳ Ｐゴシック" panose="020B0600070205080204" pitchFamily="50" charset="-128"/>
                <a:cs typeface="+mn-cs"/>
              </a:defRPr>
            </a:lvl8pPr>
            <a:lvl9pPr marL="3886200" indent="-228600" algn="l" defTabSz="457200" rtl="0" eaLnBrk="0" fontAlgn="base" latinLnBrk="0" hangingPunct="0">
              <a:spcBef>
                <a:spcPct val="20000"/>
              </a:spcBef>
              <a:spcAft>
                <a:spcPct val="0"/>
              </a:spcAft>
              <a:buClr>
                <a:schemeClr val="bg2"/>
              </a:buClr>
              <a:buFont typeface="Wingdings" panose="05000000000000000000" pitchFamily="2" charset="2"/>
              <a:buChar char="§"/>
              <a:defRPr kumimoji="1" sz="2000" kern="1200">
                <a:solidFill>
                  <a:schemeClr val="tx1"/>
                </a:solidFill>
                <a:latin typeface="Arial" panose="020B0604020202020204" pitchFamily="34" charset="0"/>
                <a:ea typeface="ＭＳ Ｐゴシック" panose="020B0600070205080204" pitchFamily="50" charset="-128"/>
                <a:cs typeface="+mn-cs"/>
              </a:defRPr>
            </a:lvl9pPr>
          </a:lstStyle>
          <a:p>
            <a:pPr>
              <a:spcBef>
                <a:spcPct val="0"/>
              </a:spcBef>
              <a:buClrTx/>
              <a:buSzTx/>
              <a:buFontTx/>
              <a:buNone/>
            </a:pPr>
            <a:fld id="{60543E0F-84F2-49EC-92F3-2E21246A461F}" type="slidenum">
              <a:rPr kumimoji="0" lang="en-US" altLang="ja-JP" sz="1200" smtClean="0">
                <a:solidFill>
                  <a:srgbClr val="000000"/>
                </a:solidFill>
                <a:latin typeface="Arial Black" panose="020B0A04020102020204" pitchFamily="34" charset="0"/>
              </a:rPr>
              <a:pPr>
                <a:spcBef>
                  <a:spcPct val="0"/>
                </a:spcBef>
                <a:buClrTx/>
                <a:buSzTx/>
                <a:buFontTx/>
                <a:buNone/>
              </a:pPr>
              <a:t>19</a:t>
            </a:fld>
            <a:endParaRPr kumimoji="0" lang="en-US" altLang="ja-JP" sz="1200" dirty="0">
              <a:solidFill>
                <a:srgbClr val="000000"/>
              </a:solidFill>
              <a:latin typeface="Arial Black" panose="020B0A04020102020204" pitchFamily="34" charset="0"/>
            </a:endParaRPr>
          </a:p>
        </p:txBody>
      </p:sp>
      <p:sp>
        <p:nvSpPr>
          <p:cNvPr id="2" name="正方形/長方形 1">
            <a:extLst>
              <a:ext uri="{FF2B5EF4-FFF2-40B4-BE49-F238E27FC236}">
                <a16:creationId xmlns:a16="http://schemas.microsoft.com/office/drawing/2014/main" id="{8EBFE1B1-5865-604C-DB7C-C4A5AABFE922}"/>
              </a:ext>
            </a:extLst>
          </p:cNvPr>
          <p:cNvSpPr/>
          <p:nvPr/>
        </p:nvSpPr>
        <p:spPr>
          <a:xfrm>
            <a:off x="861298" y="121617"/>
            <a:ext cx="2506884" cy="625755"/>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defTabSz="844083">
              <a:lnSpc>
                <a:spcPct val="150000"/>
              </a:lnSpc>
              <a:buClr>
                <a:srgbClr val="FF3F80"/>
              </a:buClr>
            </a:pPr>
            <a:r>
              <a:rPr kumimoji="1" lang="ja-JP" altLang="en-US" b="1" dirty="0">
                <a:solidFill>
                  <a:srgbClr val="464E70">
                    <a:lumMod val="50000"/>
                  </a:srgbClr>
                </a:solidFill>
                <a:latin typeface="BIZ UDPGothic" panose="020B0400000000000000" pitchFamily="34" charset="-128"/>
                <a:ea typeface="BIZ UDPGothic" panose="020B0400000000000000" pitchFamily="34" charset="-128"/>
              </a:rPr>
              <a:t>みんなで語ろう②　</a:t>
            </a:r>
            <a:endParaRPr kumimoji="1" lang="en-US" altLang="ja-JP" sz="1662" dirty="0">
              <a:solidFill>
                <a:srgbClr val="464E70">
                  <a:lumMod val="50000"/>
                </a:srgbClr>
              </a:solidFill>
              <a:latin typeface="BIZ UDPGothic" panose="020B0400000000000000" pitchFamily="34" charset="-128"/>
              <a:ea typeface="BIZ UDPGothic" panose="020B0400000000000000" pitchFamily="34" charset="-128"/>
            </a:endParaRPr>
          </a:p>
        </p:txBody>
      </p:sp>
      <p:pic>
        <p:nvPicPr>
          <p:cNvPr id="23554" name="Picture 2" descr="会議のイラスト（男女混合）">
            <a:extLst>
              <a:ext uri="{FF2B5EF4-FFF2-40B4-BE49-F238E27FC236}">
                <a16:creationId xmlns:a16="http://schemas.microsoft.com/office/drawing/2014/main" id="{1BC15F09-59B1-E235-2DD0-D4D924AC574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80199" y="20998"/>
            <a:ext cx="2029968" cy="2029968"/>
          </a:xfrm>
          <a:prstGeom prst="rect">
            <a:avLst/>
          </a:prstGeom>
          <a:noFill/>
          <a:extLst>
            <a:ext uri="{909E8E84-426E-40DD-AFC4-6F175D3DCCD1}">
              <a14:hiddenFill xmlns:a14="http://schemas.microsoft.com/office/drawing/2010/main">
                <a:solidFill>
                  <a:srgbClr val="FFFFFF"/>
                </a:solidFill>
              </a14:hiddenFill>
            </a:ext>
          </a:extLst>
        </p:spPr>
      </p:pic>
      <p:sp>
        <p:nvSpPr>
          <p:cNvPr id="3" name="テキスト ボックス 2">
            <a:extLst>
              <a:ext uri="{FF2B5EF4-FFF2-40B4-BE49-F238E27FC236}">
                <a16:creationId xmlns:a16="http://schemas.microsoft.com/office/drawing/2014/main" id="{CB07EA17-ACC7-ABBB-24C0-DC2472843BAF}"/>
              </a:ext>
            </a:extLst>
          </p:cNvPr>
          <p:cNvSpPr txBox="1"/>
          <p:nvPr/>
        </p:nvSpPr>
        <p:spPr>
          <a:xfrm>
            <a:off x="276184" y="6214712"/>
            <a:ext cx="7229856" cy="707886"/>
          </a:xfrm>
          <a:prstGeom prst="rect">
            <a:avLst/>
          </a:prstGeom>
          <a:noFill/>
        </p:spPr>
        <p:txBody>
          <a:bodyPr wrap="square" rtlCol="0">
            <a:spAutoFit/>
          </a:bodyPr>
          <a:lstStyle/>
          <a:p>
            <a:r>
              <a:rPr lang="ja-JP" altLang="en-US" sz="2000" b="1" dirty="0"/>
              <a:t>＜Ｐｏｉｎｔ＞</a:t>
            </a:r>
            <a:endParaRPr lang="en-US" altLang="ja-JP" sz="2000" b="1" dirty="0"/>
          </a:p>
          <a:p>
            <a:r>
              <a:rPr kumimoji="1" lang="ja-JP" altLang="en-US" sz="2000" b="1" dirty="0"/>
              <a:t>　他の都道府県等の職員さんの話を聞き、気づきを得ましょう！</a:t>
            </a:r>
            <a:endParaRPr kumimoji="1" lang="en-US" altLang="ja-JP" sz="2000" b="1" dirty="0"/>
          </a:p>
        </p:txBody>
      </p:sp>
    </p:spTree>
    <p:extLst>
      <p:ext uri="{BB962C8B-B14F-4D97-AF65-F5344CB8AC3E}">
        <p14:creationId xmlns:p14="http://schemas.microsoft.com/office/powerpoint/2010/main" val="106533006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0FB59413-E0FD-58AF-6164-B165109AD19C}"/>
              </a:ext>
            </a:extLst>
          </p:cNvPr>
          <p:cNvSpPr>
            <a:spLocks noGrp="1"/>
          </p:cNvSpPr>
          <p:nvPr>
            <p:ph type="title"/>
          </p:nvPr>
        </p:nvSpPr>
        <p:spPr>
          <a:solidFill>
            <a:srgbClr val="FFC000"/>
          </a:solidFill>
        </p:spPr>
        <p:txBody>
          <a:bodyPr/>
          <a:lstStyle/>
          <a:p>
            <a:r>
              <a:rPr lang="ja-JP" altLang="en-US" b="1" dirty="0">
                <a:solidFill>
                  <a:schemeClr val="tx1"/>
                </a:solidFill>
              </a:rPr>
              <a:t>演習</a:t>
            </a:r>
            <a:r>
              <a:rPr kumimoji="1" lang="ja-JP" altLang="en-US" b="1" dirty="0">
                <a:solidFill>
                  <a:schemeClr val="tx1"/>
                </a:solidFill>
              </a:rPr>
              <a:t>のねらい</a:t>
            </a:r>
          </a:p>
        </p:txBody>
      </p:sp>
      <p:sp>
        <p:nvSpPr>
          <p:cNvPr id="3" name="コンテンツ プレースホルダー 2">
            <a:extLst>
              <a:ext uri="{FF2B5EF4-FFF2-40B4-BE49-F238E27FC236}">
                <a16:creationId xmlns:a16="http://schemas.microsoft.com/office/drawing/2014/main" id="{CCADCB70-7CB6-612E-48C5-3CFA52A87A46}"/>
              </a:ext>
            </a:extLst>
          </p:cNvPr>
          <p:cNvSpPr>
            <a:spLocks noGrp="1"/>
          </p:cNvSpPr>
          <p:nvPr>
            <p:ph idx="1"/>
          </p:nvPr>
        </p:nvSpPr>
        <p:spPr>
          <a:xfrm>
            <a:off x="654341" y="1679896"/>
            <a:ext cx="7919207" cy="3286388"/>
          </a:xfrm>
        </p:spPr>
        <p:txBody>
          <a:bodyPr>
            <a:normAutofit/>
          </a:bodyPr>
          <a:lstStyle/>
          <a:p>
            <a:pPr marL="0" indent="0">
              <a:buNone/>
            </a:pPr>
            <a:r>
              <a:rPr lang="ja-JP" altLang="en-US" sz="2800" dirty="0"/>
              <a:t>◆相談支援の基本的な考え方を認識した上で、</a:t>
            </a:r>
            <a:endParaRPr lang="en-US" altLang="ja-JP" sz="2800" dirty="0"/>
          </a:p>
          <a:p>
            <a:pPr marL="0" indent="0">
              <a:buNone/>
            </a:pPr>
            <a:r>
              <a:rPr lang="ja-JP" altLang="en-US" sz="2800" dirty="0"/>
              <a:t>　都道府県（市町村）が、今後どのような</a:t>
            </a:r>
            <a:endParaRPr lang="en-US" altLang="ja-JP" sz="2800" dirty="0"/>
          </a:p>
          <a:p>
            <a:pPr marL="0" indent="0">
              <a:buNone/>
            </a:pPr>
            <a:r>
              <a:rPr lang="ja-JP" altLang="en-US" sz="2800" dirty="0"/>
              <a:t>　相談支援体制を構築していくかについて</a:t>
            </a:r>
            <a:endParaRPr lang="en-US" altLang="ja-JP" sz="2800" dirty="0"/>
          </a:p>
          <a:p>
            <a:pPr marL="0" indent="0">
              <a:buNone/>
            </a:pPr>
            <a:r>
              <a:rPr lang="ja-JP" altLang="en-US" sz="2800" dirty="0"/>
              <a:t>　本人、家族の思いを基に</a:t>
            </a:r>
            <a:endParaRPr lang="en-US" altLang="ja-JP" sz="2800" dirty="0"/>
          </a:p>
          <a:p>
            <a:pPr marL="0" indent="0">
              <a:buNone/>
            </a:pPr>
            <a:r>
              <a:rPr lang="ja-JP" altLang="en-US" sz="2800" dirty="0"/>
              <a:t>　グループのメンバーと意見交換することで</a:t>
            </a:r>
          </a:p>
          <a:p>
            <a:pPr marL="0" indent="0">
              <a:buNone/>
            </a:pPr>
            <a:r>
              <a:rPr lang="ja-JP" altLang="en-US" sz="2800" dirty="0"/>
              <a:t>　自身の考えを整理し、方向性のヒントを得る。</a:t>
            </a:r>
          </a:p>
        </p:txBody>
      </p:sp>
      <p:sp>
        <p:nvSpPr>
          <p:cNvPr id="7" name="テキスト ボックス 6">
            <a:extLst>
              <a:ext uri="{FF2B5EF4-FFF2-40B4-BE49-F238E27FC236}">
                <a16:creationId xmlns:a16="http://schemas.microsoft.com/office/drawing/2014/main" id="{B20DC0EB-86D3-D205-C612-CC0E9B476AAA}"/>
              </a:ext>
            </a:extLst>
          </p:cNvPr>
          <p:cNvSpPr txBox="1"/>
          <p:nvPr/>
        </p:nvSpPr>
        <p:spPr>
          <a:xfrm>
            <a:off x="3707312" y="6250475"/>
            <a:ext cx="4945089" cy="461665"/>
          </a:xfrm>
          <a:prstGeom prst="rect">
            <a:avLst/>
          </a:prstGeom>
          <a:noFill/>
        </p:spPr>
        <p:txBody>
          <a:bodyPr wrap="square" rtlCol="0">
            <a:sp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1" lang="ja-JP" altLang="en-US" sz="2400" b="0" i="0" u="none" strike="noStrike" kern="1200" cap="none" spc="0" normalizeH="0" baseline="0" noProof="0" dirty="0">
                <a:ln>
                  <a:noFill/>
                </a:ln>
                <a:solidFill>
                  <a:prstClr val="black"/>
                </a:solidFill>
                <a:effectLst/>
                <a:uLnTx/>
                <a:uFillTx/>
                <a:latin typeface="Century Gothic" panose="020F0302020204030204"/>
                <a:ea typeface="メイリオ" panose="020B0604030504040204" pitchFamily="50" charset="-128"/>
                <a:cs typeface="+mn-cs"/>
              </a:rPr>
              <a:t>共に確認していきましょう。</a:t>
            </a:r>
          </a:p>
        </p:txBody>
      </p:sp>
      <p:sp>
        <p:nvSpPr>
          <p:cNvPr id="4" name="スライド番号プレースホルダー 3">
            <a:extLst>
              <a:ext uri="{FF2B5EF4-FFF2-40B4-BE49-F238E27FC236}">
                <a16:creationId xmlns:a16="http://schemas.microsoft.com/office/drawing/2014/main" id="{D6651797-43B0-C8B7-387A-942ED49B3557}"/>
              </a:ext>
            </a:extLst>
          </p:cNvPr>
          <p:cNvSpPr txBox="1">
            <a:spLocks noChangeArrowheads="1"/>
          </p:cNvSpPr>
          <p:nvPr/>
        </p:nvSpPr>
        <p:spPr>
          <a:xfrm>
            <a:off x="8652401" y="6383248"/>
            <a:ext cx="490538" cy="4572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lstStyle>
            <a:defPPr>
              <a:defRPr lang="en-US"/>
            </a:defPPr>
            <a:lvl1pPr marL="0" algn="ctr" defTabSz="457200" rtl="0" eaLnBrk="1" latinLnBrk="0" hangingPunct="1">
              <a:spcBef>
                <a:spcPct val="20000"/>
              </a:spcBef>
              <a:buClr>
                <a:schemeClr val="bg2"/>
              </a:buClr>
              <a:buSzPct val="75000"/>
              <a:buFont typeface="Wingdings" panose="05000000000000000000" pitchFamily="2" charset="2"/>
              <a:buChar char="n"/>
              <a:defRPr kumimoji="1" sz="3200" kern="1200">
                <a:solidFill>
                  <a:schemeClr val="tx1"/>
                </a:solidFill>
                <a:latin typeface="Arial" panose="020B0604020202020204" pitchFamily="34" charset="0"/>
                <a:ea typeface="ＭＳ Ｐゴシック" panose="020B0600070205080204" pitchFamily="50" charset="-128"/>
                <a:cs typeface="+mn-cs"/>
              </a:defRPr>
            </a:lvl1pPr>
            <a:lvl2pPr marL="742950" indent="-285750" algn="l" defTabSz="457200" rtl="0" eaLnBrk="1" latinLnBrk="0" hangingPunct="1">
              <a:spcBef>
                <a:spcPct val="20000"/>
              </a:spcBef>
              <a:buClr>
                <a:schemeClr val="accent2"/>
              </a:buClr>
              <a:buSzPct val="80000"/>
              <a:buFont typeface="Wingdings" panose="05000000000000000000" pitchFamily="2" charset="2"/>
              <a:buChar char="¨"/>
              <a:defRPr kumimoji="1" sz="2800" kern="1200">
                <a:solidFill>
                  <a:schemeClr val="tx1"/>
                </a:solidFill>
                <a:latin typeface="Arial" panose="020B0604020202020204" pitchFamily="34" charset="0"/>
                <a:ea typeface="ＭＳ Ｐゴシック" panose="020B0600070205080204" pitchFamily="50" charset="-128"/>
                <a:cs typeface="+mn-cs"/>
              </a:defRPr>
            </a:lvl2pPr>
            <a:lvl3pPr marL="1143000" indent="-228600" algn="l" defTabSz="457200" rtl="0" eaLnBrk="1" latinLnBrk="0" hangingPunct="1">
              <a:spcBef>
                <a:spcPct val="20000"/>
              </a:spcBef>
              <a:buClr>
                <a:schemeClr val="bg2"/>
              </a:buClr>
              <a:buSzPct val="65000"/>
              <a:buFont typeface="Wingdings" panose="05000000000000000000" pitchFamily="2" charset="2"/>
              <a:buChar char="n"/>
              <a:defRPr kumimoji="1" sz="2400" kern="1200">
                <a:solidFill>
                  <a:schemeClr val="tx1"/>
                </a:solidFill>
                <a:latin typeface="Arial" panose="020B0604020202020204" pitchFamily="34" charset="0"/>
                <a:ea typeface="ＭＳ Ｐゴシック" panose="020B0600070205080204" pitchFamily="50" charset="-128"/>
                <a:cs typeface="+mn-cs"/>
              </a:defRPr>
            </a:lvl3pPr>
            <a:lvl4pPr marL="1600200" indent="-228600" algn="l" defTabSz="457200" rtl="0" eaLnBrk="1" latinLnBrk="0" hangingPunct="1">
              <a:spcBef>
                <a:spcPct val="20000"/>
              </a:spcBef>
              <a:buClr>
                <a:schemeClr val="accent2"/>
              </a:buClr>
              <a:buSzPct val="70000"/>
              <a:buFont typeface="Wingdings" panose="05000000000000000000" pitchFamily="2" charset="2"/>
              <a:buChar char="¨"/>
              <a:defRPr kumimoji="1" sz="2000" kern="1200">
                <a:solidFill>
                  <a:schemeClr val="tx1"/>
                </a:solidFill>
                <a:latin typeface="Arial" panose="020B0604020202020204" pitchFamily="34" charset="0"/>
                <a:ea typeface="ＭＳ Ｐゴシック" panose="020B0600070205080204" pitchFamily="50" charset="-128"/>
                <a:cs typeface="+mn-cs"/>
              </a:defRPr>
            </a:lvl4pPr>
            <a:lvl5pPr marL="2057400" indent="-228600" algn="l" defTabSz="457200" rtl="0" eaLnBrk="1" latinLnBrk="0" hangingPunct="1">
              <a:spcBef>
                <a:spcPct val="20000"/>
              </a:spcBef>
              <a:buClr>
                <a:schemeClr val="bg2"/>
              </a:buClr>
              <a:buFont typeface="Wingdings" panose="05000000000000000000" pitchFamily="2" charset="2"/>
              <a:buChar char="§"/>
              <a:defRPr kumimoji="1" sz="2000" kern="1200">
                <a:solidFill>
                  <a:schemeClr val="tx1"/>
                </a:solidFill>
                <a:latin typeface="Arial" panose="020B0604020202020204" pitchFamily="34" charset="0"/>
                <a:ea typeface="ＭＳ Ｐゴシック" panose="020B0600070205080204" pitchFamily="50" charset="-128"/>
                <a:cs typeface="+mn-cs"/>
              </a:defRPr>
            </a:lvl5pPr>
            <a:lvl6pPr marL="2514600" indent="-228600" algn="l" defTabSz="457200" rtl="0" eaLnBrk="0" fontAlgn="base" latinLnBrk="0" hangingPunct="0">
              <a:spcBef>
                <a:spcPct val="20000"/>
              </a:spcBef>
              <a:spcAft>
                <a:spcPct val="0"/>
              </a:spcAft>
              <a:buClr>
                <a:schemeClr val="bg2"/>
              </a:buClr>
              <a:buFont typeface="Wingdings" panose="05000000000000000000" pitchFamily="2" charset="2"/>
              <a:buChar char="§"/>
              <a:defRPr kumimoji="1" sz="2000" kern="1200">
                <a:solidFill>
                  <a:schemeClr val="tx1"/>
                </a:solidFill>
                <a:latin typeface="Arial" panose="020B0604020202020204" pitchFamily="34" charset="0"/>
                <a:ea typeface="ＭＳ Ｐゴシック" panose="020B0600070205080204" pitchFamily="50" charset="-128"/>
                <a:cs typeface="+mn-cs"/>
              </a:defRPr>
            </a:lvl6pPr>
            <a:lvl7pPr marL="2971800" indent="-228600" algn="l" defTabSz="457200" rtl="0" eaLnBrk="0" fontAlgn="base" latinLnBrk="0" hangingPunct="0">
              <a:spcBef>
                <a:spcPct val="20000"/>
              </a:spcBef>
              <a:spcAft>
                <a:spcPct val="0"/>
              </a:spcAft>
              <a:buClr>
                <a:schemeClr val="bg2"/>
              </a:buClr>
              <a:buFont typeface="Wingdings" panose="05000000000000000000" pitchFamily="2" charset="2"/>
              <a:buChar char="§"/>
              <a:defRPr kumimoji="1" sz="2000" kern="1200">
                <a:solidFill>
                  <a:schemeClr val="tx1"/>
                </a:solidFill>
                <a:latin typeface="Arial" panose="020B0604020202020204" pitchFamily="34" charset="0"/>
                <a:ea typeface="ＭＳ Ｐゴシック" panose="020B0600070205080204" pitchFamily="50" charset="-128"/>
                <a:cs typeface="+mn-cs"/>
              </a:defRPr>
            </a:lvl7pPr>
            <a:lvl8pPr marL="3429000" indent="-228600" algn="l" defTabSz="457200" rtl="0" eaLnBrk="0" fontAlgn="base" latinLnBrk="0" hangingPunct="0">
              <a:spcBef>
                <a:spcPct val="20000"/>
              </a:spcBef>
              <a:spcAft>
                <a:spcPct val="0"/>
              </a:spcAft>
              <a:buClr>
                <a:schemeClr val="bg2"/>
              </a:buClr>
              <a:buFont typeface="Wingdings" panose="05000000000000000000" pitchFamily="2" charset="2"/>
              <a:buChar char="§"/>
              <a:defRPr kumimoji="1" sz="2000" kern="1200">
                <a:solidFill>
                  <a:schemeClr val="tx1"/>
                </a:solidFill>
                <a:latin typeface="Arial" panose="020B0604020202020204" pitchFamily="34" charset="0"/>
                <a:ea typeface="ＭＳ Ｐゴシック" panose="020B0600070205080204" pitchFamily="50" charset="-128"/>
                <a:cs typeface="+mn-cs"/>
              </a:defRPr>
            </a:lvl8pPr>
            <a:lvl9pPr marL="3886200" indent="-228600" algn="l" defTabSz="457200" rtl="0" eaLnBrk="0" fontAlgn="base" latinLnBrk="0" hangingPunct="0">
              <a:spcBef>
                <a:spcPct val="20000"/>
              </a:spcBef>
              <a:spcAft>
                <a:spcPct val="0"/>
              </a:spcAft>
              <a:buClr>
                <a:schemeClr val="bg2"/>
              </a:buClr>
              <a:buFont typeface="Wingdings" panose="05000000000000000000" pitchFamily="2" charset="2"/>
              <a:buChar char="§"/>
              <a:defRPr kumimoji="1" sz="2000" kern="1200">
                <a:solidFill>
                  <a:schemeClr val="tx1"/>
                </a:solidFill>
                <a:latin typeface="Arial" panose="020B0604020202020204" pitchFamily="34" charset="0"/>
                <a:ea typeface="ＭＳ Ｐゴシック" panose="020B0600070205080204" pitchFamily="50" charset="-128"/>
                <a:cs typeface="+mn-cs"/>
              </a:defRPr>
            </a:lvl9pPr>
          </a:lstStyle>
          <a:p>
            <a:pPr>
              <a:spcBef>
                <a:spcPct val="0"/>
              </a:spcBef>
              <a:buClrTx/>
              <a:buSzTx/>
              <a:buFontTx/>
              <a:buNone/>
            </a:pPr>
            <a:fld id="{60543E0F-84F2-49EC-92F3-2E21246A461F}" type="slidenum">
              <a:rPr kumimoji="0" lang="en-US" altLang="ja-JP" sz="1200" smtClean="0">
                <a:solidFill>
                  <a:srgbClr val="000000"/>
                </a:solidFill>
                <a:latin typeface="Arial Black" panose="020B0A04020102020204" pitchFamily="34" charset="0"/>
              </a:rPr>
              <a:pPr>
                <a:spcBef>
                  <a:spcPct val="0"/>
                </a:spcBef>
                <a:buClrTx/>
                <a:buSzTx/>
                <a:buFontTx/>
                <a:buNone/>
              </a:pPr>
              <a:t>2</a:t>
            </a:fld>
            <a:endParaRPr kumimoji="0" lang="en-US" altLang="ja-JP" sz="1200" dirty="0">
              <a:solidFill>
                <a:srgbClr val="000000"/>
              </a:solidFill>
              <a:latin typeface="Arial Black" panose="020B0A04020102020204" pitchFamily="34" charset="0"/>
            </a:endParaRPr>
          </a:p>
        </p:txBody>
      </p:sp>
    </p:spTree>
    <p:extLst>
      <p:ext uri="{BB962C8B-B14F-4D97-AF65-F5344CB8AC3E}">
        <p14:creationId xmlns:p14="http://schemas.microsoft.com/office/powerpoint/2010/main" val="132414856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楕円 3">
            <a:extLst>
              <a:ext uri="{FF2B5EF4-FFF2-40B4-BE49-F238E27FC236}">
                <a16:creationId xmlns:a16="http://schemas.microsoft.com/office/drawing/2014/main" id="{550A8FFF-3B99-5AFA-3703-B6630B1547B1}"/>
              </a:ext>
            </a:extLst>
          </p:cNvPr>
          <p:cNvSpPr/>
          <p:nvPr/>
        </p:nvSpPr>
        <p:spPr>
          <a:xfrm>
            <a:off x="420329" y="956054"/>
            <a:ext cx="5837489" cy="736863"/>
          </a:xfrm>
          <a:prstGeom prst="ellipse">
            <a:avLst/>
          </a:prstGeom>
          <a:solidFill>
            <a:srgbClr val="92D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3200" dirty="0">
                <a:solidFill>
                  <a:schemeClr val="tx1"/>
                </a:solidFill>
                <a:latin typeface="UD デジタル 教科書体 NP-B" panose="02020700000000000000" pitchFamily="18" charset="-128"/>
                <a:ea typeface="UD デジタル 教科書体 NP-B" panose="02020700000000000000" pitchFamily="18" charset="-128"/>
              </a:rPr>
              <a:t>③ 共有タイム</a:t>
            </a:r>
          </a:p>
        </p:txBody>
      </p:sp>
      <p:sp>
        <p:nvSpPr>
          <p:cNvPr id="3" name="コンテンツ プレースホルダー 2">
            <a:extLst>
              <a:ext uri="{FF2B5EF4-FFF2-40B4-BE49-F238E27FC236}">
                <a16:creationId xmlns:a16="http://schemas.microsoft.com/office/drawing/2014/main" id="{0DAF4085-93B1-210E-904B-46449ED5DD1A}"/>
              </a:ext>
            </a:extLst>
          </p:cNvPr>
          <p:cNvSpPr>
            <a:spLocks noGrp="1"/>
          </p:cNvSpPr>
          <p:nvPr>
            <p:ph idx="1"/>
          </p:nvPr>
        </p:nvSpPr>
        <p:spPr>
          <a:xfrm>
            <a:off x="420329" y="1853184"/>
            <a:ext cx="8354961" cy="4267200"/>
          </a:xfrm>
          <a:ln w="19050">
            <a:solidFill>
              <a:schemeClr val="tx1"/>
            </a:solidFill>
          </a:ln>
        </p:spPr>
        <p:txBody>
          <a:bodyPr/>
          <a:lstStyle/>
          <a:p>
            <a:pPr marL="0" indent="0">
              <a:buNone/>
            </a:pPr>
            <a:r>
              <a:rPr kumimoji="1" lang="ja-JP" altLang="en-US" dirty="0"/>
              <a:t>メモ</a:t>
            </a:r>
          </a:p>
        </p:txBody>
      </p:sp>
      <p:sp>
        <p:nvSpPr>
          <p:cNvPr id="5" name="スライド番号プレースホルダー 3">
            <a:extLst>
              <a:ext uri="{FF2B5EF4-FFF2-40B4-BE49-F238E27FC236}">
                <a16:creationId xmlns:a16="http://schemas.microsoft.com/office/drawing/2014/main" id="{B0FA2E16-9D4E-BC12-3807-C62C320E8FAE}"/>
              </a:ext>
            </a:extLst>
          </p:cNvPr>
          <p:cNvSpPr txBox="1">
            <a:spLocks noChangeArrowheads="1"/>
          </p:cNvSpPr>
          <p:nvPr/>
        </p:nvSpPr>
        <p:spPr>
          <a:xfrm>
            <a:off x="8653462" y="6400800"/>
            <a:ext cx="490538" cy="4572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lstStyle>
            <a:defPPr>
              <a:defRPr lang="en-US"/>
            </a:defPPr>
            <a:lvl1pPr marL="0" algn="ctr" defTabSz="457200" rtl="0" eaLnBrk="1" latinLnBrk="0" hangingPunct="1">
              <a:spcBef>
                <a:spcPct val="20000"/>
              </a:spcBef>
              <a:buClr>
                <a:schemeClr val="bg2"/>
              </a:buClr>
              <a:buSzPct val="75000"/>
              <a:buFont typeface="Wingdings" panose="05000000000000000000" pitchFamily="2" charset="2"/>
              <a:buChar char="n"/>
              <a:defRPr kumimoji="1" sz="3200" kern="1200">
                <a:solidFill>
                  <a:schemeClr val="tx1"/>
                </a:solidFill>
                <a:latin typeface="Arial" panose="020B0604020202020204" pitchFamily="34" charset="0"/>
                <a:ea typeface="ＭＳ Ｐゴシック" panose="020B0600070205080204" pitchFamily="50" charset="-128"/>
                <a:cs typeface="+mn-cs"/>
              </a:defRPr>
            </a:lvl1pPr>
            <a:lvl2pPr marL="742950" indent="-285750" algn="l" defTabSz="457200" rtl="0" eaLnBrk="1" latinLnBrk="0" hangingPunct="1">
              <a:spcBef>
                <a:spcPct val="20000"/>
              </a:spcBef>
              <a:buClr>
                <a:schemeClr val="accent2"/>
              </a:buClr>
              <a:buSzPct val="80000"/>
              <a:buFont typeface="Wingdings" panose="05000000000000000000" pitchFamily="2" charset="2"/>
              <a:buChar char="¨"/>
              <a:defRPr kumimoji="1" sz="2800" kern="1200">
                <a:solidFill>
                  <a:schemeClr val="tx1"/>
                </a:solidFill>
                <a:latin typeface="Arial" panose="020B0604020202020204" pitchFamily="34" charset="0"/>
                <a:ea typeface="ＭＳ Ｐゴシック" panose="020B0600070205080204" pitchFamily="50" charset="-128"/>
                <a:cs typeface="+mn-cs"/>
              </a:defRPr>
            </a:lvl2pPr>
            <a:lvl3pPr marL="1143000" indent="-228600" algn="l" defTabSz="457200" rtl="0" eaLnBrk="1" latinLnBrk="0" hangingPunct="1">
              <a:spcBef>
                <a:spcPct val="20000"/>
              </a:spcBef>
              <a:buClr>
                <a:schemeClr val="bg2"/>
              </a:buClr>
              <a:buSzPct val="65000"/>
              <a:buFont typeface="Wingdings" panose="05000000000000000000" pitchFamily="2" charset="2"/>
              <a:buChar char="n"/>
              <a:defRPr kumimoji="1" sz="2400" kern="1200">
                <a:solidFill>
                  <a:schemeClr val="tx1"/>
                </a:solidFill>
                <a:latin typeface="Arial" panose="020B0604020202020204" pitchFamily="34" charset="0"/>
                <a:ea typeface="ＭＳ Ｐゴシック" panose="020B0600070205080204" pitchFamily="50" charset="-128"/>
                <a:cs typeface="+mn-cs"/>
              </a:defRPr>
            </a:lvl3pPr>
            <a:lvl4pPr marL="1600200" indent="-228600" algn="l" defTabSz="457200" rtl="0" eaLnBrk="1" latinLnBrk="0" hangingPunct="1">
              <a:spcBef>
                <a:spcPct val="20000"/>
              </a:spcBef>
              <a:buClr>
                <a:schemeClr val="accent2"/>
              </a:buClr>
              <a:buSzPct val="70000"/>
              <a:buFont typeface="Wingdings" panose="05000000000000000000" pitchFamily="2" charset="2"/>
              <a:buChar char="¨"/>
              <a:defRPr kumimoji="1" sz="2000" kern="1200">
                <a:solidFill>
                  <a:schemeClr val="tx1"/>
                </a:solidFill>
                <a:latin typeface="Arial" panose="020B0604020202020204" pitchFamily="34" charset="0"/>
                <a:ea typeface="ＭＳ Ｐゴシック" panose="020B0600070205080204" pitchFamily="50" charset="-128"/>
                <a:cs typeface="+mn-cs"/>
              </a:defRPr>
            </a:lvl4pPr>
            <a:lvl5pPr marL="2057400" indent="-228600" algn="l" defTabSz="457200" rtl="0" eaLnBrk="1" latinLnBrk="0" hangingPunct="1">
              <a:spcBef>
                <a:spcPct val="20000"/>
              </a:spcBef>
              <a:buClr>
                <a:schemeClr val="bg2"/>
              </a:buClr>
              <a:buFont typeface="Wingdings" panose="05000000000000000000" pitchFamily="2" charset="2"/>
              <a:buChar char="§"/>
              <a:defRPr kumimoji="1" sz="2000" kern="1200">
                <a:solidFill>
                  <a:schemeClr val="tx1"/>
                </a:solidFill>
                <a:latin typeface="Arial" panose="020B0604020202020204" pitchFamily="34" charset="0"/>
                <a:ea typeface="ＭＳ Ｐゴシック" panose="020B0600070205080204" pitchFamily="50" charset="-128"/>
                <a:cs typeface="+mn-cs"/>
              </a:defRPr>
            </a:lvl5pPr>
            <a:lvl6pPr marL="2514600" indent="-228600" algn="l" defTabSz="457200" rtl="0" eaLnBrk="0" fontAlgn="base" latinLnBrk="0" hangingPunct="0">
              <a:spcBef>
                <a:spcPct val="20000"/>
              </a:spcBef>
              <a:spcAft>
                <a:spcPct val="0"/>
              </a:spcAft>
              <a:buClr>
                <a:schemeClr val="bg2"/>
              </a:buClr>
              <a:buFont typeface="Wingdings" panose="05000000000000000000" pitchFamily="2" charset="2"/>
              <a:buChar char="§"/>
              <a:defRPr kumimoji="1" sz="2000" kern="1200">
                <a:solidFill>
                  <a:schemeClr val="tx1"/>
                </a:solidFill>
                <a:latin typeface="Arial" panose="020B0604020202020204" pitchFamily="34" charset="0"/>
                <a:ea typeface="ＭＳ Ｐゴシック" panose="020B0600070205080204" pitchFamily="50" charset="-128"/>
                <a:cs typeface="+mn-cs"/>
              </a:defRPr>
            </a:lvl6pPr>
            <a:lvl7pPr marL="2971800" indent="-228600" algn="l" defTabSz="457200" rtl="0" eaLnBrk="0" fontAlgn="base" latinLnBrk="0" hangingPunct="0">
              <a:spcBef>
                <a:spcPct val="20000"/>
              </a:spcBef>
              <a:spcAft>
                <a:spcPct val="0"/>
              </a:spcAft>
              <a:buClr>
                <a:schemeClr val="bg2"/>
              </a:buClr>
              <a:buFont typeface="Wingdings" panose="05000000000000000000" pitchFamily="2" charset="2"/>
              <a:buChar char="§"/>
              <a:defRPr kumimoji="1" sz="2000" kern="1200">
                <a:solidFill>
                  <a:schemeClr val="tx1"/>
                </a:solidFill>
                <a:latin typeface="Arial" panose="020B0604020202020204" pitchFamily="34" charset="0"/>
                <a:ea typeface="ＭＳ Ｐゴシック" panose="020B0600070205080204" pitchFamily="50" charset="-128"/>
                <a:cs typeface="+mn-cs"/>
              </a:defRPr>
            </a:lvl7pPr>
            <a:lvl8pPr marL="3429000" indent="-228600" algn="l" defTabSz="457200" rtl="0" eaLnBrk="0" fontAlgn="base" latinLnBrk="0" hangingPunct="0">
              <a:spcBef>
                <a:spcPct val="20000"/>
              </a:spcBef>
              <a:spcAft>
                <a:spcPct val="0"/>
              </a:spcAft>
              <a:buClr>
                <a:schemeClr val="bg2"/>
              </a:buClr>
              <a:buFont typeface="Wingdings" panose="05000000000000000000" pitchFamily="2" charset="2"/>
              <a:buChar char="§"/>
              <a:defRPr kumimoji="1" sz="2000" kern="1200">
                <a:solidFill>
                  <a:schemeClr val="tx1"/>
                </a:solidFill>
                <a:latin typeface="Arial" panose="020B0604020202020204" pitchFamily="34" charset="0"/>
                <a:ea typeface="ＭＳ Ｐゴシック" panose="020B0600070205080204" pitchFamily="50" charset="-128"/>
                <a:cs typeface="+mn-cs"/>
              </a:defRPr>
            </a:lvl8pPr>
            <a:lvl9pPr marL="3886200" indent="-228600" algn="l" defTabSz="457200" rtl="0" eaLnBrk="0" fontAlgn="base" latinLnBrk="0" hangingPunct="0">
              <a:spcBef>
                <a:spcPct val="20000"/>
              </a:spcBef>
              <a:spcAft>
                <a:spcPct val="0"/>
              </a:spcAft>
              <a:buClr>
                <a:schemeClr val="bg2"/>
              </a:buClr>
              <a:buFont typeface="Wingdings" panose="05000000000000000000" pitchFamily="2" charset="2"/>
              <a:buChar char="§"/>
              <a:defRPr kumimoji="1" sz="2000" kern="1200">
                <a:solidFill>
                  <a:schemeClr val="tx1"/>
                </a:solidFill>
                <a:latin typeface="Arial" panose="020B0604020202020204" pitchFamily="34" charset="0"/>
                <a:ea typeface="ＭＳ Ｐゴシック" panose="020B0600070205080204" pitchFamily="50" charset="-128"/>
                <a:cs typeface="+mn-cs"/>
              </a:defRPr>
            </a:lvl9pPr>
          </a:lstStyle>
          <a:p>
            <a:pPr>
              <a:spcBef>
                <a:spcPct val="0"/>
              </a:spcBef>
              <a:buClrTx/>
              <a:buSzTx/>
              <a:buFontTx/>
              <a:buNone/>
            </a:pPr>
            <a:fld id="{60543E0F-84F2-49EC-92F3-2E21246A461F}" type="slidenum">
              <a:rPr kumimoji="0" lang="en-US" altLang="ja-JP" sz="1200" smtClean="0">
                <a:solidFill>
                  <a:srgbClr val="000000"/>
                </a:solidFill>
                <a:latin typeface="Arial Black" panose="020B0A04020102020204" pitchFamily="34" charset="0"/>
              </a:rPr>
              <a:pPr>
                <a:spcBef>
                  <a:spcPct val="0"/>
                </a:spcBef>
                <a:buClrTx/>
                <a:buSzTx/>
                <a:buFontTx/>
                <a:buNone/>
              </a:pPr>
              <a:t>20</a:t>
            </a:fld>
            <a:endParaRPr kumimoji="0" lang="en-US" altLang="ja-JP" sz="1200" dirty="0">
              <a:solidFill>
                <a:srgbClr val="000000"/>
              </a:solidFill>
              <a:latin typeface="Arial Black" panose="020B0A04020102020204" pitchFamily="34" charset="0"/>
            </a:endParaRPr>
          </a:p>
        </p:txBody>
      </p:sp>
      <p:sp>
        <p:nvSpPr>
          <p:cNvPr id="6" name="正方形/長方形 5">
            <a:extLst>
              <a:ext uri="{FF2B5EF4-FFF2-40B4-BE49-F238E27FC236}">
                <a16:creationId xmlns:a16="http://schemas.microsoft.com/office/drawing/2014/main" id="{458350FF-2C33-0D97-1286-B30EF299A393}"/>
              </a:ext>
            </a:extLst>
          </p:cNvPr>
          <p:cNvSpPr/>
          <p:nvPr/>
        </p:nvSpPr>
        <p:spPr>
          <a:xfrm>
            <a:off x="118391" y="112134"/>
            <a:ext cx="603876" cy="646441"/>
          </a:xfrm>
          <a:prstGeom prst="rect">
            <a:avLst/>
          </a:prstGeom>
          <a:solidFill>
            <a:schemeClr val="accent1">
              <a:lumMod val="20000"/>
              <a:lumOff val="80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p>
            <a:pPr algn="ctr" defTabSz="844083"/>
            <a:r>
              <a:rPr kumimoji="1" lang="ja-JP" altLang="en-US" sz="2215" dirty="0">
                <a:solidFill>
                  <a:srgbClr val="02A8F3">
                    <a:lumMod val="50000"/>
                  </a:srgbClr>
                </a:solidFill>
                <a:latin typeface="BIZ UDPGothic" panose="020B0400000000000000" pitchFamily="34" charset="-128"/>
                <a:ea typeface="BIZ UDPGothic" panose="020B0400000000000000" pitchFamily="34" charset="-128"/>
              </a:rPr>
              <a:t>８</a:t>
            </a:r>
            <a:endParaRPr kumimoji="1" lang="en-US" altLang="ja-JP" sz="2215" dirty="0">
              <a:solidFill>
                <a:srgbClr val="02A8F3">
                  <a:lumMod val="50000"/>
                </a:srgbClr>
              </a:solidFill>
              <a:latin typeface="BIZ UDPGothic" panose="020B0400000000000000" pitchFamily="34" charset="-128"/>
              <a:ea typeface="BIZ UDPGothic" panose="020B0400000000000000" pitchFamily="34" charset="-128"/>
            </a:endParaRPr>
          </a:p>
          <a:p>
            <a:pPr algn="ctr" defTabSz="844083"/>
            <a:r>
              <a:rPr kumimoji="1" lang="ja-JP" altLang="en-US" sz="1015" dirty="0">
                <a:solidFill>
                  <a:srgbClr val="02A8F3">
                    <a:lumMod val="50000"/>
                  </a:srgbClr>
                </a:solidFill>
                <a:latin typeface="BIZ UDPGothic" panose="020B0400000000000000" pitchFamily="34" charset="-128"/>
                <a:ea typeface="BIZ UDPGothic" panose="020B0400000000000000" pitchFamily="34" charset="-128"/>
              </a:rPr>
              <a:t>分</a:t>
            </a:r>
            <a:endParaRPr kumimoji="1" lang="en-US" altLang="ja-JP" sz="2215" dirty="0">
              <a:solidFill>
                <a:srgbClr val="02A8F3">
                  <a:lumMod val="50000"/>
                </a:srgbClr>
              </a:solidFill>
              <a:latin typeface="BIZ UDPGothic" panose="020B0400000000000000" pitchFamily="34" charset="-128"/>
              <a:ea typeface="BIZ UDPGothic" panose="020B0400000000000000" pitchFamily="34" charset="-128"/>
            </a:endParaRPr>
          </a:p>
        </p:txBody>
      </p:sp>
      <p:sp>
        <p:nvSpPr>
          <p:cNvPr id="7" name="正方形/長方形 6">
            <a:extLst>
              <a:ext uri="{FF2B5EF4-FFF2-40B4-BE49-F238E27FC236}">
                <a16:creationId xmlns:a16="http://schemas.microsoft.com/office/drawing/2014/main" id="{1C1ED399-D904-2DFB-ED22-76A4F4B9C866}"/>
              </a:ext>
            </a:extLst>
          </p:cNvPr>
          <p:cNvSpPr/>
          <p:nvPr/>
        </p:nvSpPr>
        <p:spPr>
          <a:xfrm>
            <a:off x="842631" y="132820"/>
            <a:ext cx="2180986" cy="625755"/>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defTabSz="844083">
              <a:lnSpc>
                <a:spcPct val="150000"/>
              </a:lnSpc>
              <a:buClr>
                <a:srgbClr val="FF3F80"/>
              </a:buClr>
            </a:pPr>
            <a:r>
              <a:rPr kumimoji="1" lang="ja-JP" altLang="en-US" b="1" dirty="0">
                <a:solidFill>
                  <a:srgbClr val="464E70">
                    <a:lumMod val="50000"/>
                  </a:srgbClr>
                </a:solidFill>
                <a:latin typeface="BIZ UDPGothic" panose="020B0400000000000000" pitchFamily="34" charset="-128"/>
                <a:ea typeface="BIZ UDPGothic" panose="020B0400000000000000" pitchFamily="34" charset="-128"/>
              </a:rPr>
              <a:t>共有タイム</a:t>
            </a:r>
            <a:endParaRPr kumimoji="1" lang="en-US" altLang="ja-JP" b="1" dirty="0">
              <a:solidFill>
                <a:srgbClr val="464E70">
                  <a:lumMod val="50000"/>
                </a:srgbClr>
              </a:solidFill>
              <a:latin typeface="BIZ UDPGothic" panose="020B0400000000000000" pitchFamily="34" charset="-128"/>
              <a:ea typeface="BIZ UDPGothic" panose="020B0400000000000000" pitchFamily="34" charset="-128"/>
            </a:endParaRPr>
          </a:p>
        </p:txBody>
      </p:sp>
      <p:sp>
        <p:nvSpPr>
          <p:cNvPr id="9" name="テキスト ボックス 8">
            <a:extLst>
              <a:ext uri="{FF2B5EF4-FFF2-40B4-BE49-F238E27FC236}">
                <a16:creationId xmlns:a16="http://schemas.microsoft.com/office/drawing/2014/main" id="{A28DEA1B-A5C8-581A-6590-CD4EC6F0DA6B}"/>
              </a:ext>
            </a:extLst>
          </p:cNvPr>
          <p:cNvSpPr txBox="1"/>
          <p:nvPr/>
        </p:nvSpPr>
        <p:spPr>
          <a:xfrm>
            <a:off x="63439" y="6150114"/>
            <a:ext cx="8590023" cy="707886"/>
          </a:xfrm>
          <a:prstGeom prst="rect">
            <a:avLst/>
          </a:prstGeom>
          <a:noFill/>
        </p:spPr>
        <p:txBody>
          <a:bodyPr wrap="square" rtlCol="0">
            <a:spAutoFit/>
          </a:bodyPr>
          <a:lstStyle/>
          <a:p>
            <a:r>
              <a:rPr lang="ja-JP" altLang="en-US" sz="2000" b="1" dirty="0"/>
              <a:t>＜Ｐｏｉｎｔ＞</a:t>
            </a:r>
            <a:endParaRPr lang="en-US" altLang="ja-JP" sz="2000" b="1" dirty="0"/>
          </a:p>
          <a:p>
            <a:r>
              <a:rPr kumimoji="1" lang="ja-JP" altLang="en-US" sz="2000" b="1" dirty="0"/>
              <a:t>　他のグループの都道府県等の職員さんの話を聞き気づきを得ましょう！</a:t>
            </a:r>
            <a:endParaRPr kumimoji="1" lang="en-US" altLang="ja-JP" sz="2000" b="1" dirty="0"/>
          </a:p>
        </p:txBody>
      </p:sp>
    </p:spTree>
    <p:extLst>
      <p:ext uri="{BB962C8B-B14F-4D97-AF65-F5344CB8AC3E}">
        <p14:creationId xmlns:p14="http://schemas.microsoft.com/office/powerpoint/2010/main" val="339991014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 ">
            <a:extLst>
              <a:ext uri="{FF2B5EF4-FFF2-40B4-BE49-F238E27FC236}">
                <a16:creationId xmlns:a16="http://schemas.microsoft.com/office/drawing/2014/main" id="{BDC992F9-3C14-1639-2CF0-50FEE1BBAC8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4224" y="3983860"/>
            <a:ext cx="1370013" cy="1293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タイトル 1">
            <a:extLst>
              <a:ext uri="{FF2B5EF4-FFF2-40B4-BE49-F238E27FC236}">
                <a16:creationId xmlns:a16="http://schemas.microsoft.com/office/drawing/2014/main" id="{954D3B15-A895-4C09-E436-CC87876B5C7C}"/>
              </a:ext>
            </a:extLst>
          </p:cNvPr>
          <p:cNvSpPr>
            <a:spLocks noGrp="1"/>
          </p:cNvSpPr>
          <p:nvPr>
            <p:ph type="title"/>
          </p:nvPr>
        </p:nvSpPr>
        <p:spPr>
          <a:xfrm>
            <a:off x="0" y="0"/>
            <a:ext cx="9144000" cy="838899"/>
          </a:xfrm>
          <a:solidFill>
            <a:srgbClr val="FFC000"/>
          </a:solidFill>
        </p:spPr>
        <p:txBody>
          <a:bodyPr>
            <a:normAutofit/>
          </a:bodyPr>
          <a:lstStyle/>
          <a:p>
            <a:r>
              <a:rPr lang="ja-JP" altLang="en-US" sz="3200" b="1" dirty="0">
                <a:latin typeface="メイリオ" panose="020B0604030504040204" pitchFamily="50" charset="-128"/>
                <a:ea typeface="メイリオ" panose="020B0604030504040204" pitchFamily="50" charset="-128"/>
              </a:rPr>
              <a:t>１２：０５～１</a:t>
            </a:r>
            <a:r>
              <a:rPr lang="en-US" altLang="ja-JP" sz="3200" b="1" dirty="0">
                <a:latin typeface="メイリオ" panose="020B0604030504040204" pitchFamily="50" charset="-128"/>
                <a:ea typeface="メイリオ" panose="020B0604030504040204" pitchFamily="50" charset="-128"/>
              </a:rPr>
              <a:t>2</a:t>
            </a:r>
            <a:r>
              <a:rPr lang="ja-JP" altLang="en-US" sz="3200" b="1" dirty="0">
                <a:latin typeface="メイリオ" panose="020B0604030504040204" pitchFamily="50" charset="-128"/>
                <a:ea typeface="メイリオ" panose="020B0604030504040204" pitchFamily="50" charset="-128"/>
              </a:rPr>
              <a:t>：１０ まとめ</a:t>
            </a:r>
            <a:endParaRPr kumimoji="1" lang="ja-JP" altLang="en-US" sz="3200" b="1" dirty="0">
              <a:solidFill>
                <a:schemeClr val="tx1"/>
              </a:solidFill>
              <a:latin typeface="メイリオ" panose="020B0604030504040204" pitchFamily="50" charset="-128"/>
              <a:ea typeface="メイリオ" panose="020B0604030504040204" pitchFamily="50" charset="-128"/>
            </a:endParaRPr>
          </a:p>
        </p:txBody>
      </p:sp>
      <p:sp>
        <p:nvSpPr>
          <p:cNvPr id="3" name="スライド番号プレースホルダー 3">
            <a:extLst>
              <a:ext uri="{FF2B5EF4-FFF2-40B4-BE49-F238E27FC236}">
                <a16:creationId xmlns:a16="http://schemas.microsoft.com/office/drawing/2014/main" id="{EB7100DF-EBFF-882B-8477-7A66DDAEAD9C}"/>
              </a:ext>
            </a:extLst>
          </p:cNvPr>
          <p:cNvSpPr>
            <a:spLocks noGrp="1"/>
          </p:cNvSpPr>
          <p:nvPr>
            <p:ph type="sldNum" sz="quarter" idx="12"/>
          </p:nvPr>
        </p:nvSpPr>
        <p:spPr>
          <a:xfrm>
            <a:off x="8331200" y="0"/>
            <a:ext cx="812800" cy="827359"/>
          </a:xfrm>
          <a:solidFill>
            <a:schemeClr val="accent1"/>
          </a:solidFill>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1" lang="ja-JP" altLang="en-US" sz="4400" b="1" i="0" u="none" strike="noStrike" kern="1200" cap="none" spc="0" normalizeH="0" baseline="0" noProof="0" dirty="0">
                <a:ln>
                  <a:noFill/>
                </a:ln>
                <a:solidFill>
                  <a:prstClr val="white"/>
                </a:solidFill>
                <a:effectLst/>
                <a:uLnTx/>
                <a:uFillTx/>
                <a:latin typeface="Century Gothic" panose="020F0302020204030204"/>
                <a:ea typeface="メイリオ" panose="020B0604030504040204" pitchFamily="50" charset="-128"/>
                <a:cs typeface="+mn-cs"/>
              </a:rPr>
              <a:t>３</a:t>
            </a:r>
          </a:p>
        </p:txBody>
      </p:sp>
      <p:sp>
        <p:nvSpPr>
          <p:cNvPr id="5" name="正方形/長方形 4">
            <a:extLst>
              <a:ext uri="{FF2B5EF4-FFF2-40B4-BE49-F238E27FC236}">
                <a16:creationId xmlns:a16="http://schemas.microsoft.com/office/drawing/2014/main" id="{777C6664-AD53-269B-95DD-4E73173D221F}"/>
              </a:ext>
            </a:extLst>
          </p:cNvPr>
          <p:cNvSpPr>
            <a:spLocks noChangeArrowheads="1"/>
          </p:cNvSpPr>
          <p:nvPr/>
        </p:nvSpPr>
        <p:spPr bwMode="auto">
          <a:xfrm>
            <a:off x="320792" y="930502"/>
            <a:ext cx="7996238"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2"/>
              </a:buClr>
              <a:buSzPct val="70000"/>
              <a:buFont typeface="Wingdings" panose="05000000000000000000" pitchFamily="2" charset="2"/>
              <a:buChar char="l"/>
              <a:defRPr kumimoji="1" sz="30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lr>
                <a:schemeClr val="accent2"/>
              </a:buClr>
              <a:buSzPct val="70000"/>
              <a:buFont typeface="Wingdings" panose="05000000000000000000" pitchFamily="2" charset="2"/>
              <a:buChar char="l"/>
              <a:defRPr kumimoji="1" sz="26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lr>
                <a:schemeClr val="accent1"/>
              </a:buClr>
              <a:buSzPct val="70000"/>
              <a:buFont typeface="Wingdings" panose="05000000000000000000" pitchFamily="2" charset="2"/>
              <a:buChar char="l"/>
              <a:defRPr kumimoji="1" sz="23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lr>
                <a:schemeClr val="tx2"/>
              </a:buClr>
              <a:buSzPct val="75000"/>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lr>
                <a:schemeClr val="folHlink"/>
              </a:buClr>
              <a:buSzPct val="80000"/>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ClrTx/>
              <a:buSzTx/>
              <a:buFontTx/>
              <a:buNone/>
            </a:pPr>
            <a:r>
              <a:rPr lang="ja-JP" altLang="en-US" sz="3200" b="1" dirty="0">
                <a:solidFill>
                  <a:srgbClr val="000000"/>
                </a:solidFill>
                <a:latin typeface="HG丸ｺﾞｼｯｸM-PRO" panose="020F0600000000000000" pitchFamily="50" charset="-128"/>
                <a:ea typeface="HG丸ｺﾞｼｯｸM-PRO" panose="020F0600000000000000" pitchFamily="50" charset="-128"/>
              </a:rPr>
              <a:t>かけがえのない人生</a:t>
            </a:r>
            <a:endParaRPr lang="en-US" altLang="ja-JP" sz="3200" b="1" dirty="0">
              <a:solidFill>
                <a:srgbClr val="000000"/>
              </a:solidFill>
              <a:latin typeface="HG丸ｺﾞｼｯｸM-PRO" panose="020F0600000000000000" pitchFamily="50" charset="-128"/>
              <a:ea typeface="HG丸ｺﾞｼｯｸM-PRO" panose="020F0600000000000000" pitchFamily="50" charset="-128"/>
            </a:endParaRPr>
          </a:p>
          <a:p>
            <a:pPr eaLnBrk="1" hangingPunct="1">
              <a:spcBef>
                <a:spcPct val="0"/>
              </a:spcBef>
              <a:buClrTx/>
              <a:buSzTx/>
              <a:buFontTx/>
              <a:buNone/>
            </a:pPr>
            <a:r>
              <a:rPr lang="ja-JP" altLang="en-US" sz="3200" b="1" dirty="0">
                <a:solidFill>
                  <a:srgbClr val="000000"/>
                </a:solidFill>
                <a:latin typeface="HG丸ｺﾞｼｯｸM-PRO" panose="020F0600000000000000" pitchFamily="50" charset="-128"/>
                <a:ea typeface="HG丸ｺﾞｼｯｸM-PRO" panose="020F0600000000000000" pitchFamily="50" charset="-128"/>
              </a:rPr>
              <a:t>　一人ひとりに物語があります（＾＾）</a:t>
            </a:r>
            <a:endParaRPr lang="ja-JP" altLang="en-US" sz="1600" dirty="0">
              <a:solidFill>
                <a:srgbClr val="000000"/>
              </a:solidFill>
            </a:endParaRPr>
          </a:p>
        </p:txBody>
      </p:sp>
      <p:sp>
        <p:nvSpPr>
          <p:cNvPr id="6" name="Oval 11">
            <a:extLst>
              <a:ext uri="{FF2B5EF4-FFF2-40B4-BE49-F238E27FC236}">
                <a16:creationId xmlns:a16="http://schemas.microsoft.com/office/drawing/2014/main" id="{9C08F199-CAEF-1F88-8857-0B86D725265D}"/>
              </a:ext>
            </a:extLst>
          </p:cNvPr>
          <p:cNvSpPr>
            <a:spLocks noChangeArrowheads="1"/>
          </p:cNvSpPr>
          <p:nvPr/>
        </p:nvSpPr>
        <p:spPr bwMode="auto">
          <a:xfrm>
            <a:off x="475376" y="2081614"/>
            <a:ext cx="8534400" cy="2466975"/>
          </a:xfrm>
          <a:prstGeom prst="ellipse">
            <a:avLst/>
          </a:prstGeom>
          <a:solidFill>
            <a:srgbClr val="FFFF00"/>
          </a:solidFill>
          <a:ln w="9525"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spcBef>
                <a:spcPct val="20000"/>
              </a:spcBef>
              <a:buClr>
                <a:schemeClr val="tx2"/>
              </a:buClr>
              <a:buSzPct val="70000"/>
              <a:buFont typeface="Wingdings" panose="05000000000000000000" pitchFamily="2" charset="2"/>
              <a:buChar char="l"/>
              <a:defRPr kumimoji="1" sz="30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lr>
                <a:schemeClr val="accent2"/>
              </a:buClr>
              <a:buSzPct val="70000"/>
              <a:buFont typeface="Wingdings" panose="05000000000000000000" pitchFamily="2" charset="2"/>
              <a:buChar char="l"/>
              <a:defRPr kumimoji="1" sz="26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lr>
                <a:schemeClr val="accent1"/>
              </a:buClr>
              <a:buSzPct val="70000"/>
              <a:buFont typeface="Wingdings" panose="05000000000000000000" pitchFamily="2" charset="2"/>
              <a:buChar char="l"/>
              <a:defRPr kumimoji="1" sz="23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lr>
                <a:schemeClr val="tx2"/>
              </a:buClr>
              <a:buSzPct val="75000"/>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lr>
                <a:schemeClr val="folHlink"/>
              </a:buClr>
              <a:buSzPct val="80000"/>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ClrTx/>
              <a:buSzTx/>
              <a:buFontTx/>
              <a:buNone/>
            </a:pPr>
            <a:r>
              <a:rPr lang="ja-JP" altLang="en-US" sz="3600" b="1" dirty="0">
                <a:solidFill>
                  <a:srgbClr val="000000"/>
                </a:solidFill>
                <a:latin typeface="HG丸ｺﾞｼｯｸM-PRO" panose="020F0600000000000000" pitchFamily="50" charset="-128"/>
                <a:ea typeface="HG丸ｺﾞｼｯｸM-PRO" panose="020F0600000000000000" pitchFamily="50" charset="-128"/>
              </a:rPr>
              <a:t>その人が</a:t>
            </a:r>
            <a:endParaRPr lang="en-US" altLang="ja-JP" sz="3600" b="1" dirty="0">
              <a:solidFill>
                <a:srgbClr val="000000"/>
              </a:solidFill>
              <a:latin typeface="HG丸ｺﾞｼｯｸM-PRO" panose="020F0600000000000000" pitchFamily="50" charset="-128"/>
              <a:ea typeface="HG丸ｺﾞｼｯｸM-PRO" panose="020F0600000000000000" pitchFamily="50" charset="-128"/>
            </a:endParaRPr>
          </a:p>
          <a:p>
            <a:pPr eaLnBrk="1" hangingPunct="1">
              <a:spcBef>
                <a:spcPct val="0"/>
              </a:spcBef>
              <a:buClrTx/>
              <a:buSzTx/>
              <a:buFontTx/>
              <a:buNone/>
            </a:pPr>
            <a:r>
              <a:rPr lang="ja-JP" altLang="en-US" sz="3600" b="1" dirty="0">
                <a:solidFill>
                  <a:srgbClr val="000000"/>
                </a:solidFill>
                <a:latin typeface="HG丸ｺﾞｼｯｸM-PRO" panose="020F0600000000000000" pitchFamily="50" charset="-128"/>
                <a:ea typeface="HG丸ｺﾞｼｯｸM-PRO" panose="020F0600000000000000" pitchFamily="50" charset="-128"/>
              </a:rPr>
              <a:t>人生の主人公として</a:t>
            </a:r>
            <a:endParaRPr lang="en-US" altLang="ja-JP" sz="3600" b="1" dirty="0">
              <a:solidFill>
                <a:srgbClr val="000000"/>
              </a:solidFill>
              <a:latin typeface="HG丸ｺﾞｼｯｸM-PRO" panose="020F0600000000000000" pitchFamily="50" charset="-128"/>
              <a:ea typeface="HG丸ｺﾞｼｯｸM-PRO" panose="020F0600000000000000" pitchFamily="50" charset="-128"/>
            </a:endParaRPr>
          </a:p>
          <a:p>
            <a:pPr eaLnBrk="1" hangingPunct="1">
              <a:spcBef>
                <a:spcPct val="0"/>
              </a:spcBef>
              <a:buClrTx/>
              <a:buSzTx/>
              <a:buFontTx/>
              <a:buNone/>
            </a:pPr>
            <a:r>
              <a:rPr lang="ja-JP" altLang="en-US" sz="3600" b="1" dirty="0">
                <a:solidFill>
                  <a:srgbClr val="000000"/>
                </a:solidFill>
                <a:latin typeface="HG丸ｺﾞｼｯｸM-PRO" panose="020F0600000000000000" pitchFamily="50" charset="-128"/>
                <a:ea typeface="HG丸ｺﾞｼｯｸM-PRO" panose="020F0600000000000000" pitchFamily="50" charset="-128"/>
              </a:rPr>
              <a:t>　　　地域で輝けるために</a:t>
            </a:r>
            <a:endParaRPr lang="en-US" altLang="ja-JP" sz="3600" b="1" dirty="0">
              <a:solidFill>
                <a:srgbClr val="000000"/>
              </a:solidFill>
              <a:latin typeface="HG丸ｺﾞｼｯｸM-PRO" panose="020F0600000000000000" pitchFamily="50" charset="-128"/>
              <a:ea typeface="HG丸ｺﾞｼｯｸM-PRO" panose="020F0600000000000000" pitchFamily="50" charset="-128"/>
            </a:endParaRPr>
          </a:p>
        </p:txBody>
      </p:sp>
      <p:pic>
        <p:nvPicPr>
          <p:cNvPr id="24578" name="Picture 2" descr="歩く男性のイラスト | かわいいフリー素材集 いらすとや">
            <a:extLst>
              <a:ext uri="{FF2B5EF4-FFF2-40B4-BE49-F238E27FC236}">
                <a16:creationId xmlns:a16="http://schemas.microsoft.com/office/drawing/2014/main" id="{51E62274-4A48-72F2-DA3B-156A26CC936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04959" y="1904577"/>
            <a:ext cx="1090569" cy="1700815"/>
          </a:xfrm>
          <a:prstGeom prst="rect">
            <a:avLst/>
          </a:prstGeom>
          <a:noFill/>
          <a:extLst>
            <a:ext uri="{909E8E84-426E-40DD-AFC4-6F175D3DCCD1}">
              <a14:hiddenFill xmlns:a14="http://schemas.microsoft.com/office/drawing/2010/main">
                <a:solidFill>
                  <a:srgbClr val="FFFFFF"/>
                </a:solidFill>
              </a14:hiddenFill>
            </a:ext>
          </a:extLst>
        </p:spPr>
      </p:pic>
      <p:sp>
        <p:nvSpPr>
          <p:cNvPr id="9" name="正方形/長方形 4">
            <a:extLst>
              <a:ext uri="{FF2B5EF4-FFF2-40B4-BE49-F238E27FC236}">
                <a16:creationId xmlns:a16="http://schemas.microsoft.com/office/drawing/2014/main" id="{8822C75A-B696-71BC-FE68-F574A37B26D4}"/>
              </a:ext>
            </a:extLst>
          </p:cNvPr>
          <p:cNvSpPr>
            <a:spLocks noChangeArrowheads="1"/>
          </p:cNvSpPr>
          <p:nvPr/>
        </p:nvSpPr>
        <p:spPr bwMode="auto">
          <a:xfrm>
            <a:off x="581025" y="5425461"/>
            <a:ext cx="8562975" cy="11387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tx2"/>
              </a:buClr>
              <a:buSzPct val="70000"/>
              <a:buFont typeface="Wingdings" panose="05000000000000000000" pitchFamily="2" charset="2"/>
              <a:buChar char="l"/>
              <a:defRPr kumimoji="1" sz="3000">
                <a:solidFill>
                  <a:schemeClr val="tx1"/>
                </a:solidFill>
                <a:latin typeface="Arial" panose="020B0604020202020204" pitchFamily="34" charset="0"/>
                <a:ea typeface="ＭＳ Ｐゴシック" panose="020B0600070205080204" pitchFamily="50" charset="-128"/>
              </a:defRPr>
            </a:lvl1pPr>
            <a:lvl2pPr marL="742950" indent="-285750">
              <a:spcBef>
                <a:spcPct val="20000"/>
              </a:spcBef>
              <a:buClr>
                <a:schemeClr val="accent2"/>
              </a:buClr>
              <a:buSzPct val="70000"/>
              <a:buFont typeface="Wingdings" panose="05000000000000000000" pitchFamily="2" charset="2"/>
              <a:buChar char="l"/>
              <a:defRPr kumimoji="1" sz="2600">
                <a:solidFill>
                  <a:schemeClr val="tx1"/>
                </a:solidFill>
                <a:latin typeface="Arial" panose="020B0604020202020204" pitchFamily="34" charset="0"/>
                <a:ea typeface="ＭＳ Ｐゴシック" panose="020B0600070205080204" pitchFamily="50" charset="-128"/>
              </a:defRPr>
            </a:lvl2pPr>
            <a:lvl3pPr marL="1143000" indent="-228600">
              <a:spcBef>
                <a:spcPct val="20000"/>
              </a:spcBef>
              <a:buClr>
                <a:schemeClr val="accent1"/>
              </a:buClr>
              <a:buSzPct val="70000"/>
              <a:buFont typeface="Wingdings" panose="05000000000000000000" pitchFamily="2" charset="2"/>
              <a:buChar char="l"/>
              <a:defRPr kumimoji="1" sz="2300">
                <a:solidFill>
                  <a:schemeClr val="tx1"/>
                </a:solidFill>
                <a:latin typeface="Arial" panose="020B0604020202020204" pitchFamily="34" charset="0"/>
                <a:ea typeface="ＭＳ Ｐゴシック" panose="020B0600070205080204" pitchFamily="50" charset="-128"/>
              </a:defRPr>
            </a:lvl3pPr>
            <a:lvl4pPr marL="1600200" indent="-228600">
              <a:spcBef>
                <a:spcPct val="20000"/>
              </a:spcBef>
              <a:buClr>
                <a:schemeClr val="tx2"/>
              </a:buClr>
              <a:buSzPct val="75000"/>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4pPr>
            <a:lvl5pPr marL="2057400" indent="-228600">
              <a:spcBef>
                <a:spcPct val="20000"/>
              </a:spcBef>
              <a:buClr>
                <a:schemeClr val="folHlink"/>
              </a:buClr>
              <a:buSzPct val="80000"/>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20000"/>
              </a:spcBef>
              <a:spcAft>
                <a:spcPct val="0"/>
              </a:spcAft>
              <a:buClr>
                <a:schemeClr val="folHlink"/>
              </a:buClr>
              <a:buSzPct val="80000"/>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20000"/>
              </a:spcBef>
              <a:spcAft>
                <a:spcPct val="0"/>
              </a:spcAft>
              <a:buClr>
                <a:schemeClr val="folHlink"/>
              </a:buClr>
              <a:buSzPct val="80000"/>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20000"/>
              </a:spcBef>
              <a:spcAft>
                <a:spcPct val="0"/>
              </a:spcAft>
              <a:buClr>
                <a:schemeClr val="folHlink"/>
              </a:buClr>
              <a:buSzPct val="80000"/>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20000"/>
              </a:spcBef>
              <a:spcAft>
                <a:spcPct val="0"/>
              </a:spcAft>
              <a:buClr>
                <a:schemeClr val="folHlink"/>
              </a:buClr>
              <a:buSzPct val="80000"/>
              <a:buFont typeface="Wingdings" panose="05000000000000000000" pitchFamily="2" charset="2"/>
              <a:buChar char="§"/>
              <a:defRPr kumimoji="1" sz="2000">
                <a:solidFill>
                  <a:schemeClr val="tx1"/>
                </a:solidFill>
                <a:latin typeface="Arial" panose="020B0604020202020204" pitchFamily="34" charset="0"/>
                <a:ea typeface="ＭＳ Ｐゴシック" panose="020B0600070205080204" pitchFamily="50" charset="-128"/>
              </a:defRPr>
            </a:lvl9pPr>
          </a:lstStyle>
          <a:p>
            <a:pPr eaLnBrk="1" hangingPunct="1">
              <a:spcBef>
                <a:spcPct val="0"/>
              </a:spcBef>
              <a:buClrTx/>
              <a:buSzTx/>
              <a:buFontTx/>
              <a:buNone/>
            </a:pPr>
            <a:r>
              <a:rPr lang="ja-JP" altLang="en-US" sz="2800" b="1" dirty="0">
                <a:solidFill>
                  <a:srgbClr val="FF0000"/>
                </a:solidFill>
                <a:latin typeface="HG丸ｺﾞｼｯｸM-PRO" panose="020F0600000000000000" pitchFamily="50" charset="-128"/>
                <a:ea typeface="HG丸ｺﾞｼｯｸM-PRO" panose="020F0600000000000000" pitchFamily="50" charset="-128"/>
              </a:rPr>
              <a:t>皆さんしか</a:t>
            </a:r>
            <a:r>
              <a:rPr lang="ja-JP" altLang="en-US" sz="2000" b="1" dirty="0">
                <a:solidFill>
                  <a:srgbClr val="000000"/>
                </a:solidFill>
                <a:latin typeface="HG丸ｺﾞｼｯｸM-PRO" panose="020F0600000000000000" pitchFamily="50" charset="-128"/>
                <a:ea typeface="HG丸ｺﾞｼｯｸM-PRO" panose="020F0600000000000000" pitchFamily="50" charset="-128"/>
              </a:rPr>
              <a:t>できないこと、</a:t>
            </a:r>
            <a:r>
              <a:rPr lang="ja-JP" altLang="en-US" sz="2800" b="1" dirty="0">
                <a:solidFill>
                  <a:srgbClr val="FF0000"/>
                </a:solidFill>
                <a:latin typeface="HG丸ｺﾞｼｯｸM-PRO" panose="020F0600000000000000" pitchFamily="50" charset="-128"/>
                <a:ea typeface="HG丸ｺﾞｼｯｸM-PRO" panose="020F0600000000000000" pitchFamily="50" charset="-128"/>
              </a:rPr>
              <a:t>皆さんだから</a:t>
            </a:r>
            <a:r>
              <a:rPr lang="ja-JP" altLang="en-US" sz="2000" b="1" dirty="0">
                <a:solidFill>
                  <a:srgbClr val="000000"/>
                </a:solidFill>
                <a:latin typeface="HG丸ｺﾞｼｯｸM-PRO" panose="020F0600000000000000" pitchFamily="50" charset="-128"/>
                <a:ea typeface="HG丸ｺﾞｼｯｸM-PRO" panose="020F0600000000000000" pitchFamily="50" charset="-128"/>
              </a:rPr>
              <a:t>できる事</a:t>
            </a:r>
            <a:endParaRPr lang="en-US" altLang="ja-JP" sz="2000" b="1" dirty="0">
              <a:solidFill>
                <a:srgbClr val="000000"/>
              </a:solidFill>
              <a:latin typeface="HG丸ｺﾞｼｯｸM-PRO" panose="020F0600000000000000" pitchFamily="50" charset="-128"/>
              <a:ea typeface="HG丸ｺﾞｼｯｸM-PRO" panose="020F0600000000000000" pitchFamily="50" charset="-128"/>
            </a:endParaRPr>
          </a:p>
          <a:p>
            <a:pPr eaLnBrk="1" hangingPunct="1">
              <a:spcBef>
                <a:spcPct val="0"/>
              </a:spcBef>
              <a:buClrTx/>
              <a:buSzTx/>
              <a:buFontTx/>
              <a:buNone/>
            </a:pPr>
            <a:r>
              <a:rPr lang="ja-JP" altLang="en-US" sz="2000" b="1" dirty="0">
                <a:solidFill>
                  <a:srgbClr val="000000"/>
                </a:solidFill>
                <a:latin typeface="HG丸ｺﾞｼｯｸM-PRO" panose="020F0600000000000000" pitchFamily="50" charset="-128"/>
                <a:ea typeface="HG丸ｺﾞｼｯｸM-PRO" panose="020F0600000000000000" pitchFamily="50" charset="-128"/>
              </a:rPr>
              <a:t>多くの方との連携により実現できることが沢山あると思います。</a:t>
            </a:r>
            <a:endParaRPr lang="en-US" altLang="ja-JP" sz="2000" b="1" dirty="0">
              <a:solidFill>
                <a:srgbClr val="000000"/>
              </a:solidFill>
              <a:latin typeface="HG丸ｺﾞｼｯｸM-PRO" panose="020F0600000000000000" pitchFamily="50" charset="-128"/>
              <a:ea typeface="HG丸ｺﾞｼｯｸM-PRO" panose="020F0600000000000000" pitchFamily="50" charset="-128"/>
            </a:endParaRPr>
          </a:p>
          <a:p>
            <a:pPr eaLnBrk="1" hangingPunct="1">
              <a:spcBef>
                <a:spcPct val="0"/>
              </a:spcBef>
              <a:buClrTx/>
              <a:buSzTx/>
              <a:buFontTx/>
              <a:buNone/>
            </a:pPr>
            <a:r>
              <a:rPr lang="ja-JP" altLang="en-US" sz="2000" b="1" dirty="0">
                <a:solidFill>
                  <a:srgbClr val="000000"/>
                </a:solidFill>
                <a:latin typeface="HG丸ｺﾞｼｯｸM-PRO" panose="020F0600000000000000" pitchFamily="50" charset="-128"/>
                <a:ea typeface="HG丸ｺﾞｼｯｸM-PRO" panose="020F0600000000000000" pitchFamily="50" charset="-128"/>
              </a:rPr>
              <a:t>ルールや制度の狭間の中で・・・今できることからはじめませんか🍀</a:t>
            </a:r>
            <a:endParaRPr lang="en-US" altLang="ja-JP" sz="2000" b="1" dirty="0">
              <a:solidFill>
                <a:srgbClr val="000000"/>
              </a:solidFill>
              <a:latin typeface="HG丸ｺﾞｼｯｸM-PRO" panose="020F0600000000000000" pitchFamily="50" charset="-128"/>
              <a:ea typeface="HG丸ｺﾞｼｯｸM-PRO" panose="020F0600000000000000" pitchFamily="50" charset="-128"/>
            </a:endParaRPr>
          </a:p>
        </p:txBody>
      </p:sp>
      <p:sp>
        <p:nvSpPr>
          <p:cNvPr id="10" name="正方形/長方形 9">
            <a:extLst>
              <a:ext uri="{FF2B5EF4-FFF2-40B4-BE49-F238E27FC236}">
                <a16:creationId xmlns:a16="http://schemas.microsoft.com/office/drawing/2014/main" id="{461FC2CA-B5A7-34F4-ED55-9579F081AB4C}"/>
              </a:ext>
            </a:extLst>
          </p:cNvPr>
          <p:cNvSpPr/>
          <p:nvPr/>
        </p:nvSpPr>
        <p:spPr>
          <a:xfrm>
            <a:off x="6182983" y="71885"/>
            <a:ext cx="611616" cy="578437"/>
          </a:xfrm>
          <a:prstGeom prst="rect">
            <a:avLst/>
          </a:prstGeom>
          <a:solidFill>
            <a:schemeClr val="accent1">
              <a:lumMod val="20000"/>
              <a:lumOff val="80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p>
            <a:pPr algn="ctr" defTabSz="844083"/>
            <a:r>
              <a:rPr kumimoji="1" lang="ja-JP" altLang="en-US" sz="2215" dirty="0">
                <a:solidFill>
                  <a:srgbClr val="02A8F3">
                    <a:lumMod val="50000"/>
                  </a:srgbClr>
                </a:solidFill>
                <a:latin typeface="BIZ UDPGothic" panose="020B0400000000000000" pitchFamily="34" charset="-128"/>
                <a:ea typeface="BIZ UDPGothic" panose="020B0400000000000000" pitchFamily="34" charset="-128"/>
              </a:rPr>
              <a:t>５</a:t>
            </a:r>
            <a:r>
              <a:rPr kumimoji="1" lang="ja-JP" altLang="en-US" sz="1015" dirty="0">
                <a:solidFill>
                  <a:srgbClr val="02A8F3">
                    <a:lumMod val="50000"/>
                  </a:srgbClr>
                </a:solidFill>
                <a:latin typeface="BIZ UDPGothic" panose="020B0400000000000000" pitchFamily="34" charset="-128"/>
                <a:ea typeface="BIZ UDPGothic" panose="020B0400000000000000" pitchFamily="34" charset="-128"/>
              </a:rPr>
              <a:t>分</a:t>
            </a:r>
            <a:endParaRPr kumimoji="1" lang="ja-JP" altLang="en-US" sz="2215" dirty="0">
              <a:solidFill>
                <a:srgbClr val="02A8F3">
                  <a:lumMod val="50000"/>
                </a:srgbClr>
              </a:solidFill>
              <a:latin typeface="BIZ UDPGothic" panose="020B0400000000000000" pitchFamily="34" charset="-128"/>
              <a:ea typeface="BIZ UDPGothic" panose="020B0400000000000000" pitchFamily="34" charset="-128"/>
            </a:endParaRPr>
          </a:p>
        </p:txBody>
      </p:sp>
    </p:spTree>
    <p:extLst>
      <p:ext uri="{BB962C8B-B14F-4D97-AF65-F5344CB8AC3E}">
        <p14:creationId xmlns:p14="http://schemas.microsoft.com/office/powerpoint/2010/main" val="28286158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up)">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テキスト ボックス 3">
            <a:extLst>
              <a:ext uri="{FF2B5EF4-FFF2-40B4-BE49-F238E27FC236}">
                <a16:creationId xmlns:a16="http://schemas.microsoft.com/office/drawing/2014/main" id="{07AB046F-FD13-1DCE-D600-1CD60FC509EA}"/>
              </a:ext>
            </a:extLst>
          </p:cNvPr>
          <p:cNvSpPr txBox="1">
            <a:spLocks noChangeArrowheads="1"/>
          </p:cNvSpPr>
          <p:nvPr/>
        </p:nvSpPr>
        <p:spPr bwMode="auto">
          <a:xfrm>
            <a:off x="2201862" y="641350"/>
            <a:ext cx="4771961" cy="5402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r>
              <a:rPr lang="ja-JP" altLang="en-US" sz="34400" dirty="0">
                <a:solidFill>
                  <a:srgbClr val="000000"/>
                </a:solidFill>
                <a:latin typeface="Arial" panose="020B0604020202020204" pitchFamily="34" charset="0"/>
              </a:rPr>
              <a:t>辛</a:t>
            </a:r>
          </a:p>
        </p:txBody>
      </p:sp>
      <p:sp>
        <p:nvSpPr>
          <p:cNvPr id="102403" name="テキスト ボックス 4">
            <a:extLst>
              <a:ext uri="{FF2B5EF4-FFF2-40B4-BE49-F238E27FC236}">
                <a16:creationId xmlns:a16="http://schemas.microsoft.com/office/drawing/2014/main" id="{320783DB-B218-9838-9F9C-8F7B9D14D461}"/>
              </a:ext>
            </a:extLst>
          </p:cNvPr>
          <p:cNvSpPr txBox="1">
            <a:spLocks noChangeArrowheads="1"/>
          </p:cNvSpPr>
          <p:nvPr/>
        </p:nvSpPr>
        <p:spPr bwMode="auto">
          <a:xfrm>
            <a:off x="166687" y="6012688"/>
            <a:ext cx="8810625"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r>
              <a:rPr lang="ja-JP" altLang="en-US" sz="2400" dirty="0">
                <a:solidFill>
                  <a:srgbClr val="000000"/>
                </a:solidFill>
                <a:latin typeface="Arial" panose="020B0604020202020204" pitchFamily="34" charset="0"/>
              </a:rPr>
              <a:t>ある“ボウ”を入れると“しあわせ”になりますね。さあ、どんな“ボウ”</a:t>
            </a:r>
          </a:p>
        </p:txBody>
      </p:sp>
      <p:sp>
        <p:nvSpPr>
          <p:cNvPr id="2" name="正方形/長方形 1">
            <a:extLst>
              <a:ext uri="{FF2B5EF4-FFF2-40B4-BE49-F238E27FC236}">
                <a16:creationId xmlns:a16="http://schemas.microsoft.com/office/drawing/2014/main" id="{6EE3A958-ECD8-90B8-1798-290091196778}"/>
              </a:ext>
            </a:extLst>
          </p:cNvPr>
          <p:cNvSpPr/>
          <p:nvPr/>
        </p:nvSpPr>
        <p:spPr>
          <a:xfrm>
            <a:off x="4284663" y="814388"/>
            <a:ext cx="431800" cy="1223962"/>
          </a:xfrm>
          <a:prstGeom prst="rect">
            <a:avLst/>
          </a:prstGeom>
        </p:spPr>
        <p:style>
          <a:lnRef idx="2">
            <a:schemeClr val="dk1">
              <a:shade val="15000"/>
            </a:schemeClr>
          </a:lnRef>
          <a:fillRef idx="1">
            <a:schemeClr val="dk1"/>
          </a:fillRef>
          <a:effectRef idx="0">
            <a:schemeClr val="dk1"/>
          </a:effectRef>
          <a:fontRef idx="minor">
            <a:schemeClr val="lt1"/>
          </a:fontRef>
        </p:style>
        <p:txBody>
          <a:bodyPr anchor="ctr"/>
          <a:lstStyle/>
          <a:p>
            <a:pPr algn="ctr">
              <a:defRPr/>
            </a:pPr>
            <a:endParaRPr lang="ja-JP" altLang="en-US"/>
          </a:p>
        </p:txBody>
      </p:sp>
      <p:sp>
        <p:nvSpPr>
          <p:cNvPr id="102405" name="テキスト ボックス 4">
            <a:extLst>
              <a:ext uri="{FF2B5EF4-FFF2-40B4-BE49-F238E27FC236}">
                <a16:creationId xmlns:a16="http://schemas.microsoft.com/office/drawing/2014/main" id="{376F0C8F-EB13-F187-F189-EB8D69E6BC15}"/>
              </a:ext>
            </a:extLst>
          </p:cNvPr>
          <p:cNvSpPr txBox="1">
            <a:spLocks noChangeArrowheads="1"/>
          </p:cNvSpPr>
          <p:nvPr/>
        </p:nvSpPr>
        <p:spPr bwMode="auto">
          <a:xfrm>
            <a:off x="95250" y="15875"/>
            <a:ext cx="783259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eaLnBrk="1" hangingPunct="1">
              <a:spcBef>
                <a:spcPct val="0"/>
              </a:spcBef>
              <a:buFontTx/>
              <a:buNone/>
            </a:pPr>
            <a:r>
              <a:rPr lang="en-US" altLang="ja-JP" sz="2400" dirty="0">
                <a:solidFill>
                  <a:srgbClr val="000000"/>
                </a:solidFill>
                <a:latin typeface="Arial" panose="020B0604020202020204" pitchFamily="34" charset="0"/>
              </a:rPr>
              <a:t>【</a:t>
            </a:r>
            <a:r>
              <a:rPr lang="ja-JP" altLang="en-US" sz="2400" dirty="0">
                <a:solidFill>
                  <a:srgbClr val="000000"/>
                </a:solidFill>
                <a:latin typeface="Arial" panose="020B0604020202020204" pitchFamily="34" charset="0"/>
              </a:rPr>
              <a:t>漢字のプレゼント🎁</a:t>
            </a:r>
            <a:r>
              <a:rPr lang="en-US" altLang="ja-JP" sz="2400" dirty="0">
                <a:solidFill>
                  <a:srgbClr val="000000"/>
                </a:solidFill>
                <a:latin typeface="Arial" panose="020B0604020202020204" pitchFamily="34" charset="0"/>
              </a:rPr>
              <a:t>】</a:t>
            </a:r>
            <a:r>
              <a:rPr lang="ja-JP" altLang="en-US" sz="2400" dirty="0">
                <a:solidFill>
                  <a:srgbClr val="000000"/>
                </a:solidFill>
                <a:latin typeface="Arial" panose="020B0604020202020204" pitchFamily="34" charset="0"/>
              </a:rPr>
              <a:t>　　誰もが幸せを願っています・・・😊</a:t>
            </a:r>
          </a:p>
        </p:txBody>
      </p:sp>
      <p:sp>
        <p:nvSpPr>
          <p:cNvPr id="102406" name="スライド番号プレースホルダー 3">
            <a:extLst>
              <a:ext uri="{FF2B5EF4-FFF2-40B4-BE49-F238E27FC236}">
                <a16:creationId xmlns:a16="http://schemas.microsoft.com/office/drawing/2014/main" id="{860E8FF2-00B7-AB91-BD81-F73DDDC24428}"/>
              </a:ext>
            </a:extLst>
          </p:cNvPr>
          <p:cNvSpPr txBox="1">
            <a:spLocks noChangeArrowheads="1"/>
          </p:cNvSpPr>
          <p:nvPr/>
        </p:nvSpPr>
        <p:spPr bwMode="auto">
          <a:xfrm>
            <a:off x="8748713" y="6400800"/>
            <a:ext cx="395287"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ctr" eaLnBrk="1" hangingPunct="1">
              <a:spcBef>
                <a:spcPct val="0"/>
              </a:spcBef>
              <a:buFontTx/>
              <a:buNone/>
            </a:pPr>
            <a:fld id="{2D814B25-8A5F-4BF2-A608-2CCA1EF20DDC}" type="slidenum">
              <a:rPr kumimoji="0" lang="en-US" altLang="ja-JP" sz="1200">
                <a:solidFill>
                  <a:srgbClr val="000000"/>
                </a:solidFill>
                <a:latin typeface="Arial Black" panose="020B0A04020102020204" pitchFamily="34" charset="0"/>
              </a:rPr>
              <a:pPr algn="ctr" eaLnBrk="1" hangingPunct="1">
                <a:spcBef>
                  <a:spcPct val="0"/>
                </a:spcBef>
                <a:buFontTx/>
                <a:buNone/>
              </a:pPr>
              <a:t>22</a:t>
            </a:fld>
            <a:endParaRPr kumimoji="0" lang="en-US" altLang="ja-JP" sz="1200" dirty="0">
              <a:solidFill>
                <a:srgbClr val="000000"/>
              </a:solidFill>
              <a:latin typeface="Arial Black" panose="020B0A04020102020204" pitchFamily="34" charset="0"/>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003C092-D0BB-13BA-1E28-A118FCE39F8A}"/>
            </a:ext>
          </a:extLst>
        </p:cNvPr>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BEE867C0-F023-29C7-610E-B1CDB1F91134}"/>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723DC7A6-A3E6-40A6-A88F-7A8EA63E7490}" type="slidenum">
              <a:rPr kumimoji="1" lang="ja-JP" altLang="en-US" sz="1200" b="0" i="0" u="none" strike="noStrike" kern="1200" cap="none" spc="0" normalizeH="0" baseline="0" noProof="0" smtClean="0">
                <a:ln>
                  <a:noFill/>
                </a:ln>
                <a:solidFill>
                  <a:prstClr val="black">
                    <a:tint val="75000"/>
                  </a:prstClr>
                </a:solidFill>
                <a:effectLst/>
                <a:uLnTx/>
                <a:uFillTx/>
                <a:latin typeface="Calibri" panose="020F0502020204030204"/>
                <a:ea typeface="游ゴシック" panose="020B0400000000000000"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23</a:t>
            </a:fld>
            <a:endParaRPr kumimoji="1" lang="ja-JP" altLang="en-US" sz="1200" b="0" i="0" u="none" strike="noStrike" kern="1200" cap="none" spc="0" normalizeH="0" baseline="0" noProof="0">
              <a:ln>
                <a:noFill/>
              </a:ln>
              <a:solidFill>
                <a:prstClr val="black">
                  <a:tint val="75000"/>
                </a:prstClr>
              </a:solidFill>
              <a:effectLst/>
              <a:uLnTx/>
              <a:uFillTx/>
              <a:latin typeface="Calibri" panose="020F0502020204030204"/>
              <a:ea typeface="游ゴシック" panose="020B0400000000000000" pitchFamily="50" charset="-128"/>
              <a:cs typeface="+mn-cs"/>
            </a:endParaRPr>
          </a:p>
        </p:txBody>
      </p:sp>
      <p:grpSp>
        <p:nvGrpSpPr>
          <p:cNvPr id="24" name="グループ化 23">
            <a:extLst>
              <a:ext uri="{FF2B5EF4-FFF2-40B4-BE49-F238E27FC236}">
                <a16:creationId xmlns:a16="http://schemas.microsoft.com/office/drawing/2014/main" id="{BD680AAA-6B9E-A238-C4AF-F94CDF480325}"/>
              </a:ext>
            </a:extLst>
          </p:cNvPr>
          <p:cNvGrpSpPr/>
          <p:nvPr/>
        </p:nvGrpSpPr>
        <p:grpSpPr>
          <a:xfrm>
            <a:off x="544286" y="1846183"/>
            <a:ext cx="5756905" cy="1770074"/>
            <a:chOff x="544286" y="1846183"/>
            <a:chExt cx="5756905" cy="1770074"/>
          </a:xfrm>
        </p:grpSpPr>
        <p:sp>
          <p:nvSpPr>
            <p:cNvPr id="1129" name="Rectangle 9">
              <a:extLst>
                <a:ext uri="{FF2B5EF4-FFF2-40B4-BE49-F238E27FC236}">
                  <a16:creationId xmlns:a16="http://schemas.microsoft.com/office/drawing/2014/main" id="{81DDC406-61E8-36C5-892A-36ADA0BA7B7F}"/>
                </a:ext>
              </a:extLst>
            </p:cNvPr>
            <p:cNvSpPr>
              <a:spLocks noChangeArrowheads="1"/>
            </p:cNvSpPr>
            <p:nvPr/>
          </p:nvSpPr>
          <p:spPr bwMode="auto">
            <a:xfrm>
              <a:off x="2914127" y="1873148"/>
              <a:ext cx="2308324" cy="276999"/>
            </a:xfrm>
            <a:prstGeom prst="rect">
              <a:avLst/>
            </a:prstGeom>
            <a:solidFill>
              <a:srgbClr val="FFFFFF"/>
            </a:solidFill>
            <a:ln w="9525">
              <a:noFill/>
              <a:miter lim="800000"/>
              <a:headEnd/>
              <a:tailEnd/>
            </a:ln>
          </p:spPr>
          <p:txBody>
            <a:bodyPr rot="0" vert="horz" wrap="none" lIns="0" tIns="0" rIns="0" bIns="0" anchor="ctr" anchorCtr="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ja-JP" altLang="en-US" sz="1800" b="1" i="0" u="none" strike="noStrike" kern="0" cap="none" spc="0" normalizeH="0" baseline="0" noProof="0" dirty="0">
                  <a:ln>
                    <a:noFill/>
                  </a:ln>
                  <a:solidFill>
                    <a:srgbClr val="000000"/>
                  </a:solidFill>
                  <a:effectLst/>
                  <a:uLnTx/>
                  <a:uFillTx/>
                  <a:latin typeface="游ゴシック" panose="020B0400000000000000" pitchFamily="50" charset="-128"/>
                  <a:ea typeface="游ゴシック" panose="020B0400000000000000" pitchFamily="50" charset="-128"/>
                  <a:cs typeface="ＭＳ ゴシック" panose="020B0609070205080204" pitchFamily="49" charset="-128"/>
                </a:rPr>
                <a:t>利用者（本人・家族）</a:t>
              </a:r>
              <a:endParaRPr kumimoji="0" lang="ja-JP" altLang="en-US" sz="2000" b="1" i="0" u="none" strike="noStrike" kern="1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Times New Roman" panose="02020603050405020304" pitchFamily="18" charset="0"/>
              </a:endParaRPr>
            </a:p>
          </p:txBody>
        </p:sp>
        <p:sp>
          <p:nvSpPr>
            <p:cNvPr id="1130" name="Freeform 84">
              <a:extLst>
                <a:ext uri="{FF2B5EF4-FFF2-40B4-BE49-F238E27FC236}">
                  <a16:creationId xmlns:a16="http://schemas.microsoft.com/office/drawing/2014/main" id="{0295E723-C369-E7F2-9B04-72124F3C9720}"/>
                </a:ext>
              </a:extLst>
            </p:cNvPr>
            <p:cNvSpPr>
              <a:spLocks/>
            </p:cNvSpPr>
            <p:nvPr/>
          </p:nvSpPr>
          <p:spPr bwMode="auto">
            <a:xfrm>
              <a:off x="3050661" y="2161093"/>
              <a:ext cx="709169" cy="481296"/>
            </a:xfrm>
            <a:custGeom>
              <a:avLst/>
              <a:gdLst>
                <a:gd name="T0" fmla="*/ 0 w 324"/>
                <a:gd name="T1" fmla="*/ 461 h 604"/>
                <a:gd name="T2" fmla="*/ 81 w 324"/>
                <a:gd name="T3" fmla="*/ 461 h 604"/>
                <a:gd name="T4" fmla="*/ 81 w 324"/>
                <a:gd name="T5" fmla="*/ 0 h 604"/>
                <a:gd name="T6" fmla="*/ 243 w 324"/>
                <a:gd name="T7" fmla="*/ 0 h 604"/>
                <a:gd name="T8" fmla="*/ 243 w 324"/>
                <a:gd name="T9" fmla="*/ 461 h 604"/>
                <a:gd name="T10" fmla="*/ 324 w 324"/>
                <a:gd name="T11" fmla="*/ 461 h 604"/>
                <a:gd name="T12" fmla="*/ 162 w 324"/>
                <a:gd name="T13" fmla="*/ 604 h 604"/>
                <a:gd name="T14" fmla="*/ 0 w 324"/>
                <a:gd name="T15" fmla="*/ 461 h 60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24" h="604">
                  <a:moveTo>
                    <a:pt x="0" y="461"/>
                  </a:moveTo>
                  <a:lnTo>
                    <a:pt x="81" y="461"/>
                  </a:lnTo>
                  <a:lnTo>
                    <a:pt x="81" y="0"/>
                  </a:lnTo>
                  <a:lnTo>
                    <a:pt x="243" y="0"/>
                  </a:lnTo>
                  <a:lnTo>
                    <a:pt x="243" y="461"/>
                  </a:lnTo>
                  <a:lnTo>
                    <a:pt x="324" y="461"/>
                  </a:lnTo>
                  <a:lnTo>
                    <a:pt x="162" y="604"/>
                  </a:lnTo>
                  <a:lnTo>
                    <a:pt x="0" y="461"/>
                  </a:lnTo>
                  <a:close/>
                </a:path>
              </a:pathLst>
            </a:custGeom>
            <a:solidFill>
              <a:srgbClr val="FF0000"/>
            </a:solidFill>
            <a:ln w="9525">
              <a:solidFill>
                <a:schemeClr val="tx1"/>
              </a:solidFill>
              <a:round/>
              <a:headEnd/>
              <a:tailEnd/>
            </a:ln>
          </p:spPr>
          <p:txBody>
            <a:bodyPr rot="0" vert="horz" wrap="square" lIns="91440" tIns="45720" rIns="91440" bIns="45720" anchor="t" anchorCtr="0" upright="1">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endParaRPr>
            </a:p>
          </p:txBody>
        </p:sp>
        <p:grpSp>
          <p:nvGrpSpPr>
            <p:cNvPr id="3" name="グループ化 2">
              <a:extLst>
                <a:ext uri="{FF2B5EF4-FFF2-40B4-BE49-F238E27FC236}">
                  <a16:creationId xmlns:a16="http://schemas.microsoft.com/office/drawing/2014/main" id="{0766B322-F25B-9F26-2884-7F2E60852D3F}"/>
                </a:ext>
              </a:extLst>
            </p:cNvPr>
            <p:cNvGrpSpPr/>
            <p:nvPr/>
          </p:nvGrpSpPr>
          <p:grpSpPr>
            <a:xfrm>
              <a:off x="544286" y="2660398"/>
              <a:ext cx="5756905" cy="955859"/>
              <a:chOff x="385921" y="3005269"/>
              <a:chExt cx="5756905" cy="955859"/>
            </a:xfrm>
          </p:grpSpPr>
          <p:sp>
            <p:nvSpPr>
              <p:cNvPr id="1131" name="テキスト ボックス 1130">
                <a:extLst>
                  <a:ext uri="{FF2B5EF4-FFF2-40B4-BE49-F238E27FC236}">
                    <a16:creationId xmlns:a16="http://schemas.microsoft.com/office/drawing/2014/main" id="{0EE505E2-A83E-7E6E-822E-F02EE356E07E}"/>
                  </a:ext>
                </a:extLst>
              </p:cNvPr>
              <p:cNvSpPr txBox="1"/>
              <p:nvPr/>
            </p:nvSpPr>
            <p:spPr>
              <a:xfrm>
                <a:off x="385921" y="3006210"/>
                <a:ext cx="1965960" cy="954107"/>
              </a:xfrm>
              <a:prstGeom prst="rect">
                <a:avLst/>
              </a:prstGeom>
              <a:solidFill>
                <a:schemeClr val="accent6">
                  <a:lumMod val="40000"/>
                  <a:lumOff val="60000"/>
                </a:schemeClr>
              </a:solidFill>
              <a:ln w="28575">
                <a:solidFill>
                  <a:schemeClr val="accent2"/>
                </a:solidFill>
              </a:ln>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＜一般相談支援＞</a:t>
                </a:r>
                <a:endParaRPr kumimoji="1" lang="en-US" altLang="ja-JP" sz="1400" b="1"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・基本相談支援</a:t>
                </a:r>
                <a:endParaRPr kumimoji="1" lang="en-US" altLang="ja-JP" sz="1400" b="1"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US" altLang="ja-JP" sz="1400" b="1"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・地域相談支援</a:t>
                </a:r>
              </a:p>
            </p:txBody>
          </p:sp>
          <p:sp>
            <p:nvSpPr>
              <p:cNvPr id="1132" name="テキスト ボックス 1131">
                <a:extLst>
                  <a:ext uri="{FF2B5EF4-FFF2-40B4-BE49-F238E27FC236}">
                    <a16:creationId xmlns:a16="http://schemas.microsoft.com/office/drawing/2014/main" id="{381E2332-2F30-D287-B54E-027DB411C1FF}"/>
                  </a:ext>
                </a:extLst>
              </p:cNvPr>
              <p:cNvSpPr txBox="1"/>
              <p:nvPr/>
            </p:nvSpPr>
            <p:spPr>
              <a:xfrm>
                <a:off x="4324186" y="3005269"/>
                <a:ext cx="1818640" cy="954107"/>
              </a:xfrm>
              <a:prstGeom prst="rect">
                <a:avLst/>
              </a:prstGeom>
              <a:solidFill>
                <a:srgbClr val="FFCCFF"/>
              </a:solidFill>
              <a:ln w="28575">
                <a:solidFill>
                  <a:schemeClr val="accent2"/>
                </a:solidFill>
              </a:ln>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＜障害者相談支援＞</a:t>
                </a:r>
                <a:endParaRPr kumimoji="1" lang="en-US" altLang="ja-JP" sz="1400" b="1"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en-US" altLang="ja-JP" sz="1400" b="1"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・一般的な相談</a:t>
                </a:r>
                <a:endParaRPr kumimoji="1" lang="en-US" altLang="ja-JP" sz="1400" b="1"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400" b="1"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endParaRPr>
              </a:p>
            </p:txBody>
          </p:sp>
          <p:sp>
            <p:nvSpPr>
              <p:cNvPr id="1133" name="テキスト ボックス 1132">
                <a:extLst>
                  <a:ext uri="{FF2B5EF4-FFF2-40B4-BE49-F238E27FC236}">
                    <a16:creationId xmlns:a16="http://schemas.microsoft.com/office/drawing/2014/main" id="{139A3F45-632E-4A44-F81E-1FCFEA26F797}"/>
                  </a:ext>
                </a:extLst>
              </p:cNvPr>
              <p:cNvSpPr txBox="1"/>
              <p:nvPr/>
            </p:nvSpPr>
            <p:spPr>
              <a:xfrm>
                <a:off x="2356540" y="3007021"/>
                <a:ext cx="1965960" cy="954107"/>
              </a:xfrm>
              <a:prstGeom prst="rect">
                <a:avLst/>
              </a:prstGeom>
              <a:solidFill>
                <a:schemeClr val="accent5">
                  <a:lumMod val="40000"/>
                  <a:lumOff val="60000"/>
                </a:schemeClr>
              </a:solidFill>
              <a:ln w="28575">
                <a:solidFill>
                  <a:schemeClr val="accent2"/>
                </a:solidFill>
              </a:ln>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＜特定相談支援＞</a:t>
                </a:r>
                <a:endParaRPr kumimoji="1" lang="en-US" altLang="ja-JP" sz="1400" b="1"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＜障害児相談支援＞</a:t>
                </a:r>
                <a:endParaRPr kumimoji="1" lang="en-US" altLang="ja-JP" sz="1400" b="1"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・基本相談支援</a:t>
                </a:r>
                <a:endParaRPr kumimoji="1" lang="en-US" altLang="ja-JP" sz="1400" b="1"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・計画相談支援</a:t>
                </a:r>
              </a:p>
            </p:txBody>
          </p:sp>
        </p:grpSp>
        <p:pic>
          <p:nvPicPr>
            <p:cNvPr id="10" name="Picture 2" descr="説明を受けるカップルのイラスト">
              <a:extLst>
                <a:ext uri="{FF2B5EF4-FFF2-40B4-BE49-F238E27FC236}">
                  <a16:creationId xmlns:a16="http://schemas.microsoft.com/office/drawing/2014/main" id="{5B292F2D-A4EA-586C-0D35-EB8FF98702A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36060" y="1846183"/>
              <a:ext cx="914474" cy="836744"/>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30" name="グループ化 29">
            <a:extLst>
              <a:ext uri="{FF2B5EF4-FFF2-40B4-BE49-F238E27FC236}">
                <a16:creationId xmlns:a16="http://schemas.microsoft.com/office/drawing/2014/main" id="{2A480BE1-652C-501F-23A9-395C09D4F225}"/>
              </a:ext>
            </a:extLst>
          </p:cNvPr>
          <p:cNvGrpSpPr/>
          <p:nvPr/>
        </p:nvGrpSpPr>
        <p:grpSpPr>
          <a:xfrm>
            <a:off x="411253" y="1675103"/>
            <a:ext cx="6029921" cy="2791358"/>
            <a:chOff x="411253" y="1675103"/>
            <a:chExt cx="6029921" cy="2791358"/>
          </a:xfrm>
        </p:grpSpPr>
        <p:sp>
          <p:nvSpPr>
            <p:cNvPr id="13" name="正方形/長方形 12">
              <a:extLst>
                <a:ext uri="{FF2B5EF4-FFF2-40B4-BE49-F238E27FC236}">
                  <a16:creationId xmlns:a16="http://schemas.microsoft.com/office/drawing/2014/main" id="{F41693F7-B2C1-87DB-D4BA-B2A06CCB7504}"/>
                </a:ext>
              </a:extLst>
            </p:cNvPr>
            <p:cNvSpPr/>
            <p:nvPr/>
          </p:nvSpPr>
          <p:spPr>
            <a:xfrm>
              <a:off x="411253" y="1675103"/>
              <a:ext cx="6029921" cy="2791358"/>
            </a:xfrm>
            <a:prstGeom prst="rect">
              <a:avLst/>
            </a:prstGeom>
            <a:noFill/>
            <a:ln w="31750" cmpd="dbl">
              <a:solidFill>
                <a:schemeClr val="accent5"/>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grpSp>
          <p:nvGrpSpPr>
            <p:cNvPr id="8" name="グループ化 7">
              <a:extLst>
                <a:ext uri="{FF2B5EF4-FFF2-40B4-BE49-F238E27FC236}">
                  <a16:creationId xmlns:a16="http://schemas.microsoft.com/office/drawing/2014/main" id="{02A22349-37F4-2462-2C82-19CAA6ED9AFC}"/>
                </a:ext>
              </a:extLst>
            </p:cNvPr>
            <p:cNvGrpSpPr/>
            <p:nvPr/>
          </p:nvGrpSpPr>
          <p:grpSpPr>
            <a:xfrm>
              <a:off x="500715" y="1779390"/>
              <a:ext cx="1116466" cy="920286"/>
              <a:chOff x="500715" y="1779390"/>
              <a:chExt cx="1116466" cy="920286"/>
            </a:xfrm>
          </p:grpSpPr>
          <p:grpSp>
            <p:nvGrpSpPr>
              <p:cNvPr id="4" name="グループ化 3">
                <a:extLst>
                  <a:ext uri="{FF2B5EF4-FFF2-40B4-BE49-F238E27FC236}">
                    <a16:creationId xmlns:a16="http://schemas.microsoft.com/office/drawing/2014/main" id="{A2AEC148-B9BB-4498-1EF5-97880CAA4F69}"/>
                  </a:ext>
                </a:extLst>
              </p:cNvPr>
              <p:cNvGrpSpPr/>
              <p:nvPr/>
            </p:nvGrpSpPr>
            <p:grpSpPr>
              <a:xfrm>
                <a:off x="500715" y="1779390"/>
                <a:ext cx="789458" cy="363737"/>
                <a:chOff x="500715" y="2164397"/>
                <a:chExt cx="789458" cy="363737"/>
              </a:xfrm>
            </p:grpSpPr>
            <p:sp>
              <p:nvSpPr>
                <p:cNvPr id="17" name="楕円 16">
                  <a:extLst>
                    <a:ext uri="{FF2B5EF4-FFF2-40B4-BE49-F238E27FC236}">
                      <a16:creationId xmlns:a16="http://schemas.microsoft.com/office/drawing/2014/main" id="{6026977D-677C-21EA-8EE5-4F4FD1B44F99}"/>
                    </a:ext>
                  </a:extLst>
                </p:cNvPr>
                <p:cNvSpPr/>
                <p:nvPr/>
              </p:nvSpPr>
              <p:spPr>
                <a:xfrm>
                  <a:off x="500715" y="2164397"/>
                  <a:ext cx="789458" cy="354034"/>
                </a:xfrm>
                <a:prstGeom prst="ellipse">
                  <a:avLst/>
                </a:prstGeom>
                <a:solidFill>
                  <a:schemeClr val="accent4"/>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6" name="テキスト ボックス 5">
                  <a:extLst>
                    <a:ext uri="{FF2B5EF4-FFF2-40B4-BE49-F238E27FC236}">
                      <a16:creationId xmlns:a16="http://schemas.microsoft.com/office/drawing/2014/main" id="{B3471F84-40C4-ABF1-7A94-13880083EC94}"/>
                    </a:ext>
                  </a:extLst>
                </p:cNvPr>
                <p:cNvSpPr txBox="1"/>
                <p:nvPr/>
              </p:nvSpPr>
              <p:spPr>
                <a:xfrm>
                  <a:off x="586169" y="2189580"/>
                  <a:ext cx="643248" cy="338554"/>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600" b="1"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地域</a:t>
                  </a:r>
                </a:p>
              </p:txBody>
            </p:sp>
          </p:grpSp>
          <p:pic>
            <p:nvPicPr>
              <p:cNvPr id="16" name="Picture 6">
                <a:extLst>
                  <a:ext uri="{FF2B5EF4-FFF2-40B4-BE49-F238E27FC236}">
                    <a16:creationId xmlns:a16="http://schemas.microsoft.com/office/drawing/2014/main" id="{7957611F-DF2D-D3A3-7887-8F9FB716257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5660" y="2216726"/>
                <a:ext cx="465793" cy="369169"/>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a:extLst>
                  <a:ext uri="{FF2B5EF4-FFF2-40B4-BE49-F238E27FC236}">
                    <a16:creationId xmlns:a16="http://schemas.microsoft.com/office/drawing/2014/main" id="{D51270B8-238B-D3CB-41CC-CA59EC74556B}"/>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86299" y="1858872"/>
                <a:ext cx="297696" cy="402771"/>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10">
                <a:extLst>
                  <a:ext uri="{FF2B5EF4-FFF2-40B4-BE49-F238E27FC236}">
                    <a16:creationId xmlns:a16="http://schemas.microsoft.com/office/drawing/2014/main" id="{4118070F-D094-717F-3D56-E111F28F90CB}"/>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41453" y="2208868"/>
                <a:ext cx="575728" cy="490808"/>
              </a:xfrm>
              <a:prstGeom prst="rect">
                <a:avLst/>
              </a:prstGeom>
              <a:noFill/>
              <a:extLst>
                <a:ext uri="{909E8E84-426E-40DD-AFC4-6F175D3DCCD1}">
                  <a14:hiddenFill xmlns:a14="http://schemas.microsoft.com/office/drawing/2010/main">
                    <a:solidFill>
                      <a:srgbClr val="FFFFFF"/>
                    </a:solidFill>
                  </a14:hiddenFill>
                </a:ext>
              </a:extLst>
            </p:spPr>
          </p:pic>
        </p:grpSp>
      </p:grpSp>
      <p:sp>
        <p:nvSpPr>
          <p:cNvPr id="1142" name="テキスト ボックス 1141">
            <a:extLst>
              <a:ext uri="{FF2B5EF4-FFF2-40B4-BE49-F238E27FC236}">
                <a16:creationId xmlns:a16="http://schemas.microsoft.com/office/drawing/2014/main" id="{310AB30E-C857-639D-F2B9-C4D43F7767D7}"/>
              </a:ext>
            </a:extLst>
          </p:cNvPr>
          <p:cNvSpPr txBox="1"/>
          <p:nvPr/>
        </p:nvSpPr>
        <p:spPr>
          <a:xfrm>
            <a:off x="7260505" y="5738237"/>
            <a:ext cx="1769670" cy="861774"/>
          </a:xfrm>
          <a:prstGeom prst="rect">
            <a:avLst/>
          </a:prstGeom>
          <a:solidFill>
            <a:srgbClr val="03A4B5"/>
          </a:solidFill>
        </p:spPr>
        <p:txBody>
          <a:bodyPr wrap="square" rtlCol="0" anchor="ctr">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4000" b="1"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rPr>
              <a:t>まとめ</a:t>
            </a:r>
            <a:endParaRPr kumimoji="1" lang="en-US" altLang="ja-JP" sz="4000" b="1"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000" b="1"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rPr>
              <a:t>～充実と充足を目指して～</a:t>
            </a:r>
          </a:p>
        </p:txBody>
      </p:sp>
      <p:grpSp>
        <p:nvGrpSpPr>
          <p:cNvPr id="31" name="グループ化 30">
            <a:extLst>
              <a:ext uri="{FF2B5EF4-FFF2-40B4-BE49-F238E27FC236}">
                <a16:creationId xmlns:a16="http://schemas.microsoft.com/office/drawing/2014/main" id="{D502D7E3-7885-6535-320F-3EA80641A8BE}"/>
              </a:ext>
            </a:extLst>
          </p:cNvPr>
          <p:cNvGrpSpPr/>
          <p:nvPr/>
        </p:nvGrpSpPr>
        <p:grpSpPr>
          <a:xfrm>
            <a:off x="544286" y="1603167"/>
            <a:ext cx="5765800" cy="2750867"/>
            <a:chOff x="544286" y="1603167"/>
            <a:chExt cx="5765800" cy="2750867"/>
          </a:xfrm>
        </p:grpSpPr>
        <p:grpSp>
          <p:nvGrpSpPr>
            <p:cNvPr id="14" name="グループ化 13">
              <a:extLst>
                <a:ext uri="{FF2B5EF4-FFF2-40B4-BE49-F238E27FC236}">
                  <a16:creationId xmlns:a16="http://schemas.microsoft.com/office/drawing/2014/main" id="{374D24C2-06EE-BA8C-3EEA-47C5BA3BB639}"/>
                </a:ext>
              </a:extLst>
            </p:cNvPr>
            <p:cNvGrpSpPr/>
            <p:nvPr/>
          </p:nvGrpSpPr>
          <p:grpSpPr>
            <a:xfrm>
              <a:off x="1551301" y="1603167"/>
              <a:ext cx="539837" cy="1259015"/>
              <a:chOff x="1551301" y="1603167"/>
              <a:chExt cx="539837" cy="1259015"/>
            </a:xfrm>
          </p:grpSpPr>
          <p:sp>
            <p:nvSpPr>
              <p:cNvPr id="1148" name="Freeform 84">
                <a:extLst>
                  <a:ext uri="{FF2B5EF4-FFF2-40B4-BE49-F238E27FC236}">
                    <a16:creationId xmlns:a16="http://schemas.microsoft.com/office/drawing/2014/main" id="{B99C4697-50CB-72BE-40EE-C235255C4E5A}"/>
                  </a:ext>
                </a:extLst>
              </p:cNvPr>
              <p:cNvSpPr>
                <a:spLocks/>
              </p:cNvSpPr>
              <p:nvPr/>
            </p:nvSpPr>
            <p:spPr bwMode="auto">
              <a:xfrm rot="10800000">
                <a:off x="1551301" y="1603167"/>
                <a:ext cx="539837" cy="1033154"/>
              </a:xfrm>
              <a:custGeom>
                <a:avLst/>
                <a:gdLst>
                  <a:gd name="T0" fmla="*/ 0 w 324"/>
                  <a:gd name="T1" fmla="*/ 461 h 604"/>
                  <a:gd name="T2" fmla="*/ 81 w 324"/>
                  <a:gd name="T3" fmla="*/ 461 h 604"/>
                  <a:gd name="T4" fmla="*/ 81 w 324"/>
                  <a:gd name="T5" fmla="*/ 0 h 604"/>
                  <a:gd name="T6" fmla="*/ 243 w 324"/>
                  <a:gd name="T7" fmla="*/ 0 h 604"/>
                  <a:gd name="T8" fmla="*/ 243 w 324"/>
                  <a:gd name="T9" fmla="*/ 461 h 604"/>
                  <a:gd name="T10" fmla="*/ 324 w 324"/>
                  <a:gd name="T11" fmla="*/ 461 h 604"/>
                  <a:gd name="T12" fmla="*/ 162 w 324"/>
                  <a:gd name="T13" fmla="*/ 604 h 604"/>
                  <a:gd name="T14" fmla="*/ 0 w 324"/>
                  <a:gd name="T15" fmla="*/ 461 h 60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24" h="604">
                    <a:moveTo>
                      <a:pt x="0" y="461"/>
                    </a:moveTo>
                    <a:lnTo>
                      <a:pt x="81" y="461"/>
                    </a:lnTo>
                    <a:lnTo>
                      <a:pt x="81" y="0"/>
                    </a:lnTo>
                    <a:lnTo>
                      <a:pt x="243" y="0"/>
                    </a:lnTo>
                    <a:lnTo>
                      <a:pt x="243" y="461"/>
                    </a:lnTo>
                    <a:lnTo>
                      <a:pt x="324" y="461"/>
                    </a:lnTo>
                    <a:lnTo>
                      <a:pt x="162" y="604"/>
                    </a:lnTo>
                    <a:lnTo>
                      <a:pt x="0" y="461"/>
                    </a:lnTo>
                    <a:close/>
                  </a:path>
                </a:pathLst>
              </a:custGeom>
              <a:solidFill>
                <a:schemeClr val="accent2"/>
              </a:solidFill>
              <a:ln w="9525">
                <a:solidFill>
                  <a:schemeClr val="tx1"/>
                </a:solidFill>
                <a:round/>
                <a:headEnd/>
                <a:tailEnd/>
              </a:ln>
            </p:spPr>
            <p:txBody>
              <a:bodyPr rot="0" vert="horz" wrap="square" lIns="91440" tIns="45720" rIns="91440" bIns="45720" anchor="t" anchorCtr="0" upright="1">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endParaRPr>
              </a:p>
            </p:txBody>
          </p:sp>
          <p:sp>
            <p:nvSpPr>
              <p:cNvPr id="1149" name="テキスト ボックス 1148">
                <a:extLst>
                  <a:ext uri="{FF2B5EF4-FFF2-40B4-BE49-F238E27FC236}">
                    <a16:creationId xmlns:a16="http://schemas.microsoft.com/office/drawing/2014/main" id="{A0EC8A17-C146-6A5F-0A6E-B7C1FB7F0621}"/>
                  </a:ext>
                </a:extLst>
              </p:cNvPr>
              <p:cNvSpPr txBox="1"/>
              <p:nvPr/>
            </p:nvSpPr>
            <p:spPr>
              <a:xfrm>
                <a:off x="1649009" y="1648243"/>
                <a:ext cx="346249" cy="1213939"/>
              </a:xfrm>
              <a:prstGeom prst="rect">
                <a:avLst/>
              </a:prstGeom>
              <a:noFill/>
            </p:spPr>
            <p:txBody>
              <a:bodyPr vert="eaVert"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050" b="1"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rPr>
                  <a:t>相談の支援課題</a:t>
                </a:r>
              </a:p>
            </p:txBody>
          </p:sp>
        </p:grpSp>
        <p:grpSp>
          <p:nvGrpSpPr>
            <p:cNvPr id="29" name="グループ化 28">
              <a:extLst>
                <a:ext uri="{FF2B5EF4-FFF2-40B4-BE49-F238E27FC236}">
                  <a16:creationId xmlns:a16="http://schemas.microsoft.com/office/drawing/2014/main" id="{81052983-8474-84CA-4BA7-D3A7AF84589C}"/>
                </a:ext>
              </a:extLst>
            </p:cNvPr>
            <p:cNvGrpSpPr/>
            <p:nvPr/>
          </p:nvGrpSpPr>
          <p:grpSpPr>
            <a:xfrm>
              <a:off x="544286" y="2131867"/>
              <a:ext cx="5765800" cy="2222167"/>
              <a:chOff x="544286" y="2131867"/>
              <a:chExt cx="5765800" cy="2222167"/>
            </a:xfrm>
          </p:grpSpPr>
          <p:sp>
            <p:nvSpPr>
              <p:cNvPr id="1134" name="テキスト ボックス 1133">
                <a:extLst>
                  <a:ext uri="{FF2B5EF4-FFF2-40B4-BE49-F238E27FC236}">
                    <a16:creationId xmlns:a16="http://schemas.microsoft.com/office/drawing/2014/main" id="{C0767FFC-90EE-BA84-E2FD-BFDD15CCE2AD}"/>
                  </a:ext>
                </a:extLst>
              </p:cNvPr>
              <p:cNvSpPr txBox="1"/>
              <p:nvPr/>
            </p:nvSpPr>
            <p:spPr>
              <a:xfrm>
                <a:off x="544286" y="3830814"/>
                <a:ext cx="5765800" cy="523220"/>
              </a:xfrm>
              <a:prstGeom prst="rect">
                <a:avLst/>
              </a:prstGeom>
              <a:solidFill>
                <a:schemeClr val="accent2">
                  <a:lumMod val="20000"/>
                  <a:lumOff val="80000"/>
                </a:schemeClr>
              </a:solidFill>
              <a:ln>
                <a:noFill/>
              </a:ln>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600" b="1"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適切なサービスや支援へのつなぎ／社会資源の活用 等</a:t>
                </a:r>
                <a:endParaRPr kumimoji="1" lang="en-US" altLang="ja-JP" sz="1600" b="1"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（医療・保健・福祉等フォーマル・インフォーマル支援）</a:t>
                </a:r>
                <a:endParaRPr kumimoji="1" lang="ja-JP" altLang="en-US" sz="1800" b="1"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endParaRPr>
              </a:p>
            </p:txBody>
          </p:sp>
          <p:grpSp>
            <p:nvGrpSpPr>
              <p:cNvPr id="28" name="グループ化 27">
                <a:extLst>
                  <a:ext uri="{FF2B5EF4-FFF2-40B4-BE49-F238E27FC236}">
                    <a16:creationId xmlns:a16="http://schemas.microsoft.com/office/drawing/2014/main" id="{8AD6799C-F14A-9EBD-B49B-B1D2A7F10CC1}"/>
                  </a:ext>
                </a:extLst>
              </p:cNvPr>
              <p:cNvGrpSpPr/>
              <p:nvPr/>
            </p:nvGrpSpPr>
            <p:grpSpPr>
              <a:xfrm>
                <a:off x="2796030" y="3585567"/>
                <a:ext cx="1218430" cy="318635"/>
                <a:chOff x="2796030" y="3585567"/>
                <a:chExt cx="1218430" cy="318635"/>
              </a:xfrm>
            </p:grpSpPr>
            <p:sp>
              <p:nvSpPr>
                <p:cNvPr id="5" name="Freeform 84">
                  <a:extLst>
                    <a:ext uri="{FF2B5EF4-FFF2-40B4-BE49-F238E27FC236}">
                      <a16:creationId xmlns:a16="http://schemas.microsoft.com/office/drawing/2014/main" id="{BA817273-3F41-8BAC-DD43-9B380680E719}"/>
                    </a:ext>
                  </a:extLst>
                </p:cNvPr>
                <p:cNvSpPr>
                  <a:spLocks/>
                </p:cNvSpPr>
                <p:nvPr/>
              </p:nvSpPr>
              <p:spPr bwMode="auto">
                <a:xfrm>
                  <a:off x="2796030" y="3585567"/>
                  <a:ext cx="1218430" cy="285621"/>
                </a:xfrm>
                <a:custGeom>
                  <a:avLst/>
                  <a:gdLst>
                    <a:gd name="T0" fmla="*/ 0 w 324"/>
                    <a:gd name="T1" fmla="*/ 461 h 604"/>
                    <a:gd name="T2" fmla="*/ 81 w 324"/>
                    <a:gd name="T3" fmla="*/ 461 h 604"/>
                    <a:gd name="T4" fmla="*/ 81 w 324"/>
                    <a:gd name="T5" fmla="*/ 0 h 604"/>
                    <a:gd name="T6" fmla="*/ 243 w 324"/>
                    <a:gd name="T7" fmla="*/ 0 h 604"/>
                    <a:gd name="T8" fmla="*/ 243 w 324"/>
                    <a:gd name="T9" fmla="*/ 461 h 604"/>
                    <a:gd name="T10" fmla="*/ 324 w 324"/>
                    <a:gd name="T11" fmla="*/ 461 h 604"/>
                    <a:gd name="T12" fmla="*/ 162 w 324"/>
                    <a:gd name="T13" fmla="*/ 604 h 604"/>
                    <a:gd name="T14" fmla="*/ 0 w 324"/>
                    <a:gd name="T15" fmla="*/ 461 h 60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24" h="604">
                      <a:moveTo>
                        <a:pt x="0" y="461"/>
                      </a:moveTo>
                      <a:lnTo>
                        <a:pt x="81" y="461"/>
                      </a:lnTo>
                      <a:lnTo>
                        <a:pt x="81" y="0"/>
                      </a:lnTo>
                      <a:lnTo>
                        <a:pt x="243" y="0"/>
                      </a:lnTo>
                      <a:lnTo>
                        <a:pt x="243" y="461"/>
                      </a:lnTo>
                      <a:lnTo>
                        <a:pt x="324" y="461"/>
                      </a:lnTo>
                      <a:lnTo>
                        <a:pt x="162" y="604"/>
                      </a:lnTo>
                      <a:lnTo>
                        <a:pt x="0" y="461"/>
                      </a:lnTo>
                      <a:close/>
                    </a:path>
                  </a:pathLst>
                </a:custGeom>
                <a:solidFill>
                  <a:srgbClr val="3399FF"/>
                </a:solidFill>
                <a:ln w="9525">
                  <a:solidFill>
                    <a:schemeClr val="tx1"/>
                  </a:solidFill>
                  <a:round/>
                  <a:headEnd/>
                  <a:tailEnd/>
                </a:ln>
              </p:spPr>
              <p:txBody>
                <a:bodyPr rot="0" vert="horz" wrap="square" lIns="91440" tIns="45720" rIns="91440" bIns="45720" anchor="t" anchorCtr="0" upright="1">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endParaRPr>
                </a:p>
              </p:txBody>
            </p:sp>
            <p:sp>
              <p:nvSpPr>
                <p:cNvPr id="1122" name="テキスト ボックス 1121">
                  <a:extLst>
                    <a:ext uri="{FF2B5EF4-FFF2-40B4-BE49-F238E27FC236}">
                      <a16:creationId xmlns:a16="http://schemas.microsoft.com/office/drawing/2014/main" id="{8FDF72FB-EC36-2255-08EC-BC36A9994050}"/>
                    </a:ext>
                  </a:extLst>
                </p:cNvPr>
                <p:cNvSpPr txBox="1"/>
                <p:nvPr/>
              </p:nvSpPr>
              <p:spPr>
                <a:xfrm>
                  <a:off x="3060579" y="3627203"/>
                  <a:ext cx="699251" cy="276999"/>
                </a:xfrm>
                <a:prstGeom prst="rect">
                  <a:avLst/>
                </a:prstGeom>
                <a:noFill/>
                <a:ln>
                  <a:noFill/>
                </a:ln>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rPr>
                    <a:t>支援</a:t>
                  </a:r>
                </a:p>
              </p:txBody>
            </p:sp>
          </p:grpSp>
          <p:sp>
            <p:nvSpPr>
              <p:cNvPr id="1150" name="Freeform 84">
                <a:extLst>
                  <a:ext uri="{FF2B5EF4-FFF2-40B4-BE49-F238E27FC236}">
                    <a16:creationId xmlns:a16="http://schemas.microsoft.com/office/drawing/2014/main" id="{865CEFD8-4E8F-73E4-912B-766F34B5BB67}"/>
                  </a:ext>
                </a:extLst>
              </p:cNvPr>
              <p:cNvSpPr>
                <a:spLocks/>
              </p:cNvSpPr>
              <p:nvPr/>
            </p:nvSpPr>
            <p:spPr bwMode="auto">
              <a:xfrm rot="10800000">
                <a:off x="3808618" y="2131867"/>
                <a:ext cx="395008" cy="511904"/>
              </a:xfrm>
              <a:custGeom>
                <a:avLst/>
                <a:gdLst>
                  <a:gd name="T0" fmla="*/ 0 w 324"/>
                  <a:gd name="T1" fmla="*/ 461 h 604"/>
                  <a:gd name="T2" fmla="*/ 81 w 324"/>
                  <a:gd name="T3" fmla="*/ 461 h 604"/>
                  <a:gd name="T4" fmla="*/ 81 w 324"/>
                  <a:gd name="T5" fmla="*/ 0 h 604"/>
                  <a:gd name="T6" fmla="*/ 243 w 324"/>
                  <a:gd name="T7" fmla="*/ 0 h 604"/>
                  <a:gd name="T8" fmla="*/ 243 w 324"/>
                  <a:gd name="T9" fmla="*/ 461 h 604"/>
                  <a:gd name="T10" fmla="*/ 324 w 324"/>
                  <a:gd name="T11" fmla="*/ 461 h 604"/>
                  <a:gd name="T12" fmla="*/ 162 w 324"/>
                  <a:gd name="T13" fmla="*/ 604 h 604"/>
                  <a:gd name="T14" fmla="*/ 0 w 324"/>
                  <a:gd name="T15" fmla="*/ 461 h 60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24" h="604">
                    <a:moveTo>
                      <a:pt x="0" y="461"/>
                    </a:moveTo>
                    <a:lnTo>
                      <a:pt x="81" y="461"/>
                    </a:lnTo>
                    <a:lnTo>
                      <a:pt x="81" y="0"/>
                    </a:lnTo>
                    <a:lnTo>
                      <a:pt x="243" y="0"/>
                    </a:lnTo>
                    <a:lnTo>
                      <a:pt x="243" y="461"/>
                    </a:lnTo>
                    <a:lnTo>
                      <a:pt x="324" y="461"/>
                    </a:lnTo>
                    <a:lnTo>
                      <a:pt x="162" y="604"/>
                    </a:lnTo>
                    <a:lnTo>
                      <a:pt x="0" y="461"/>
                    </a:lnTo>
                    <a:close/>
                  </a:path>
                </a:pathLst>
              </a:custGeom>
              <a:solidFill>
                <a:schemeClr val="accent2"/>
              </a:solidFill>
              <a:ln w="9525">
                <a:solidFill>
                  <a:schemeClr val="tx1"/>
                </a:solidFill>
                <a:round/>
                <a:headEnd/>
                <a:tailEnd/>
              </a:ln>
            </p:spPr>
            <p:txBody>
              <a:bodyPr rot="0" vert="horz" wrap="square" lIns="91440" tIns="45720" rIns="91440" bIns="45720" anchor="t" anchorCtr="0" upright="1">
                <a:no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endParaRPr>
              </a:p>
            </p:txBody>
          </p:sp>
          <p:sp>
            <p:nvSpPr>
              <p:cNvPr id="1151" name="テキスト ボックス 1150">
                <a:extLst>
                  <a:ext uri="{FF2B5EF4-FFF2-40B4-BE49-F238E27FC236}">
                    <a16:creationId xmlns:a16="http://schemas.microsoft.com/office/drawing/2014/main" id="{B63EFD61-EDA6-D407-9DAD-6E330487A741}"/>
                  </a:ext>
                </a:extLst>
              </p:cNvPr>
              <p:cNvSpPr txBox="1"/>
              <p:nvPr/>
            </p:nvSpPr>
            <p:spPr>
              <a:xfrm>
                <a:off x="4187488" y="2213969"/>
                <a:ext cx="1263141" cy="400110"/>
              </a:xfrm>
              <a:prstGeom prst="rect">
                <a:avLst/>
              </a:prstGeom>
              <a:noFill/>
              <a:ln>
                <a:noFill/>
              </a:ln>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000" b="1"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状況に応じ確認・</a:t>
                </a:r>
                <a:endParaRPr kumimoji="1" lang="en-US" altLang="ja-JP" sz="1000" b="1"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000" b="1"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見直し</a:t>
                </a:r>
              </a:p>
            </p:txBody>
          </p:sp>
        </p:grpSp>
      </p:grpSp>
      <p:grpSp>
        <p:nvGrpSpPr>
          <p:cNvPr id="1031" name="グループ化 1030">
            <a:extLst>
              <a:ext uri="{FF2B5EF4-FFF2-40B4-BE49-F238E27FC236}">
                <a16:creationId xmlns:a16="http://schemas.microsoft.com/office/drawing/2014/main" id="{55AC1030-CA27-B816-2C62-0024AC2A5A69}"/>
              </a:ext>
            </a:extLst>
          </p:cNvPr>
          <p:cNvGrpSpPr/>
          <p:nvPr/>
        </p:nvGrpSpPr>
        <p:grpSpPr>
          <a:xfrm>
            <a:off x="398804" y="2816"/>
            <a:ext cx="6837474" cy="2555051"/>
            <a:chOff x="398804" y="2816"/>
            <a:chExt cx="6837474" cy="2555051"/>
          </a:xfrm>
        </p:grpSpPr>
        <p:grpSp>
          <p:nvGrpSpPr>
            <p:cNvPr id="1120" name="グループ化 1119">
              <a:extLst>
                <a:ext uri="{FF2B5EF4-FFF2-40B4-BE49-F238E27FC236}">
                  <a16:creationId xmlns:a16="http://schemas.microsoft.com/office/drawing/2014/main" id="{3F8641CD-0B25-09C1-D358-4AA9887FC214}"/>
                </a:ext>
              </a:extLst>
            </p:cNvPr>
            <p:cNvGrpSpPr/>
            <p:nvPr/>
          </p:nvGrpSpPr>
          <p:grpSpPr>
            <a:xfrm>
              <a:off x="398804" y="2816"/>
              <a:ext cx="6837474" cy="987573"/>
              <a:chOff x="398804" y="2816"/>
              <a:chExt cx="6837474" cy="987573"/>
            </a:xfrm>
          </p:grpSpPr>
          <p:sp>
            <p:nvSpPr>
              <p:cNvPr id="1121" name="テキスト ボックス 1120">
                <a:extLst>
                  <a:ext uri="{FF2B5EF4-FFF2-40B4-BE49-F238E27FC236}">
                    <a16:creationId xmlns:a16="http://schemas.microsoft.com/office/drawing/2014/main" id="{10F0FB75-9170-6703-BD19-B04B42424B56}"/>
                  </a:ext>
                </a:extLst>
              </p:cNvPr>
              <p:cNvSpPr txBox="1"/>
              <p:nvPr/>
            </p:nvSpPr>
            <p:spPr>
              <a:xfrm>
                <a:off x="398804" y="162568"/>
                <a:ext cx="6694714" cy="800219"/>
              </a:xfrm>
              <a:prstGeom prst="rect">
                <a:avLst/>
              </a:prstGeom>
              <a:solidFill>
                <a:srgbClr val="66FFFF"/>
              </a:solidFill>
              <a:ln>
                <a:solidFill>
                  <a:schemeClr val="accent5"/>
                </a:solidFill>
              </a:ln>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800" b="1" i="0" u="sng"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◎市町村の役割</a:t>
                </a:r>
                <a:endParaRPr kumimoji="1" lang="en-US" altLang="ja-JP" sz="1800" b="1" i="0" u="sng"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・地域の相談支援体制の整備（事業所や相談支援人材の確保・育成等支援）</a:t>
                </a:r>
                <a:endParaRPr kumimoji="1" lang="en-US" altLang="ja-JP" sz="14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・障害福祉サービスや地域相談支援等の社会的基盤整備（実績を的確に把握）</a:t>
                </a:r>
                <a:endParaRPr kumimoji="1" lang="en-US" altLang="ja-JP" sz="14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endParaRPr>
              </a:p>
            </p:txBody>
          </p:sp>
          <p:pic>
            <p:nvPicPr>
              <p:cNvPr id="1126" name="Picture 4" descr="女性事務員のイラスト">
                <a:extLst>
                  <a:ext uri="{FF2B5EF4-FFF2-40B4-BE49-F238E27FC236}">
                    <a16:creationId xmlns:a16="http://schemas.microsoft.com/office/drawing/2014/main" id="{B17032AD-EEA6-65D5-76F6-00F6B4ADA3EF}"/>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658671" y="106297"/>
                <a:ext cx="577607" cy="884092"/>
              </a:xfrm>
              <a:prstGeom prst="rect">
                <a:avLst/>
              </a:prstGeom>
              <a:noFill/>
              <a:extLst>
                <a:ext uri="{909E8E84-426E-40DD-AFC4-6F175D3DCCD1}">
                  <a14:hiddenFill xmlns:a14="http://schemas.microsoft.com/office/drawing/2010/main">
                    <a:solidFill>
                      <a:srgbClr val="FFFFFF"/>
                    </a:solidFill>
                  </a14:hiddenFill>
                </a:ext>
              </a:extLst>
            </p:spPr>
          </p:pic>
          <p:grpSp>
            <p:nvGrpSpPr>
              <p:cNvPr id="1143" name="グループ化 1142">
                <a:extLst>
                  <a:ext uri="{FF2B5EF4-FFF2-40B4-BE49-F238E27FC236}">
                    <a16:creationId xmlns:a16="http://schemas.microsoft.com/office/drawing/2014/main" id="{15CF6B32-D414-FD6C-A0AB-007912072D3C}"/>
                  </a:ext>
                </a:extLst>
              </p:cNvPr>
              <p:cNvGrpSpPr/>
              <p:nvPr/>
            </p:nvGrpSpPr>
            <p:grpSpPr>
              <a:xfrm>
                <a:off x="4541196" y="2816"/>
                <a:ext cx="861093" cy="477041"/>
                <a:chOff x="5630689" y="110165"/>
                <a:chExt cx="861093" cy="564736"/>
              </a:xfrm>
            </p:grpSpPr>
            <p:sp>
              <p:nvSpPr>
                <p:cNvPr id="1147" name="楕円 1146">
                  <a:extLst>
                    <a:ext uri="{FF2B5EF4-FFF2-40B4-BE49-F238E27FC236}">
                      <a16:creationId xmlns:a16="http://schemas.microsoft.com/office/drawing/2014/main" id="{7FD5B3B2-570B-65EC-54CF-B57FFBD1DC45}"/>
                    </a:ext>
                  </a:extLst>
                </p:cNvPr>
                <p:cNvSpPr/>
                <p:nvPr/>
              </p:nvSpPr>
              <p:spPr>
                <a:xfrm>
                  <a:off x="5630689" y="110165"/>
                  <a:ext cx="861093" cy="564736"/>
                </a:xfrm>
                <a:prstGeom prst="ellipse">
                  <a:avLst/>
                </a:prstGeom>
              </p:spPr>
              <p:style>
                <a:lnRef idx="1">
                  <a:schemeClr val="accent4"/>
                </a:lnRef>
                <a:fillRef idx="3">
                  <a:schemeClr val="accent4"/>
                </a:fillRef>
                <a:effectRef idx="2">
                  <a:schemeClr val="accent4"/>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1025" name="テキスト ボックス 1024">
                  <a:extLst>
                    <a:ext uri="{FF2B5EF4-FFF2-40B4-BE49-F238E27FC236}">
                      <a16:creationId xmlns:a16="http://schemas.microsoft.com/office/drawing/2014/main" id="{18FB3A3A-79BD-56D0-2935-720D4EF24735}"/>
                    </a:ext>
                  </a:extLst>
                </p:cNvPr>
                <p:cNvSpPr txBox="1"/>
                <p:nvPr/>
              </p:nvSpPr>
              <p:spPr>
                <a:xfrm>
                  <a:off x="5693275" y="228062"/>
                  <a:ext cx="745830" cy="369332"/>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800" b="1"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地域</a:t>
                  </a:r>
                </a:p>
              </p:txBody>
            </p:sp>
          </p:grpSp>
        </p:grpSp>
        <p:grpSp>
          <p:nvGrpSpPr>
            <p:cNvPr id="1026" name="グループ化 1025">
              <a:extLst>
                <a:ext uri="{FF2B5EF4-FFF2-40B4-BE49-F238E27FC236}">
                  <a16:creationId xmlns:a16="http://schemas.microsoft.com/office/drawing/2014/main" id="{8361F19C-86FF-5DB1-1F42-3892DCD406D9}"/>
                </a:ext>
              </a:extLst>
            </p:cNvPr>
            <p:cNvGrpSpPr/>
            <p:nvPr/>
          </p:nvGrpSpPr>
          <p:grpSpPr>
            <a:xfrm>
              <a:off x="5339455" y="915521"/>
              <a:ext cx="467398" cy="1642346"/>
              <a:chOff x="5339455" y="915521"/>
              <a:chExt cx="467398" cy="1642346"/>
            </a:xfrm>
          </p:grpSpPr>
          <p:sp>
            <p:nvSpPr>
              <p:cNvPr id="1027" name="矢印: 右 1026">
                <a:extLst>
                  <a:ext uri="{FF2B5EF4-FFF2-40B4-BE49-F238E27FC236}">
                    <a16:creationId xmlns:a16="http://schemas.microsoft.com/office/drawing/2014/main" id="{A60AA1C7-711C-233B-BA02-D8D705554DD1}"/>
                  </a:ext>
                </a:extLst>
              </p:cNvPr>
              <p:cNvSpPr/>
              <p:nvPr/>
            </p:nvSpPr>
            <p:spPr>
              <a:xfrm rot="5400000">
                <a:off x="4751981" y="1502995"/>
                <a:ext cx="1642346" cy="467398"/>
              </a:xfrm>
              <a:prstGeom prst="rightArrow">
                <a:avLst/>
              </a:prstGeom>
              <a:solidFill>
                <a:schemeClr val="accent5"/>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1029" name="テキスト ボックス 1028">
                <a:extLst>
                  <a:ext uri="{FF2B5EF4-FFF2-40B4-BE49-F238E27FC236}">
                    <a16:creationId xmlns:a16="http://schemas.microsoft.com/office/drawing/2014/main" id="{8DB481F3-B47A-94E8-EE46-A18EAE19D058}"/>
                  </a:ext>
                </a:extLst>
              </p:cNvPr>
              <p:cNvSpPr txBox="1"/>
              <p:nvPr/>
            </p:nvSpPr>
            <p:spPr>
              <a:xfrm>
                <a:off x="5406022" y="1575778"/>
                <a:ext cx="346249" cy="914400"/>
              </a:xfrm>
              <a:prstGeom prst="rect">
                <a:avLst/>
              </a:prstGeom>
              <a:noFill/>
            </p:spPr>
            <p:txBody>
              <a:bodyPr vert="eaVert"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050" b="1"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rPr>
                  <a:t>市町村の役割</a:t>
                </a:r>
              </a:p>
            </p:txBody>
          </p:sp>
        </p:grpSp>
      </p:grpSp>
      <p:grpSp>
        <p:nvGrpSpPr>
          <p:cNvPr id="1033" name="グループ化 1032">
            <a:extLst>
              <a:ext uri="{FF2B5EF4-FFF2-40B4-BE49-F238E27FC236}">
                <a16:creationId xmlns:a16="http://schemas.microsoft.com/office/drawing/2014/main" id="{CEFA7B0A-97E4-0E0A-958B-B22C502A6030}"/>
              </a:ext>
            </a:extLst>
          </p:cNvPr>
          <p:cNvGrpSpPr/>
          <p:nvPr/>
        </p:nvGrpSpPr>
        <p:grpSpPr>
          <a:xfrm>
            <a:off x="389578" y="862341"/>
            <a:ext cx="7307709" cy="914474"/>
            <a:chOff x="389578" y="862341"/>
            <a:chExt cx="7307709" cy="914474"/>
          </a:xfrm>
        </p:grpSpPr>
        <p:sp>
          <p:nvSpPr>
            <p:cNvPr id="1035" name="テキスト ボックス 1034">
              <a:extLst>
                <a:ext uri="{FF2B5EF4-FFF2-40B4-BE49-F238E27FC236}">
                  <a16:creationId xmlns:a16="http://schemas.microsoft.com/office/drawing/2014/main" id="{FC7C4468-C2B1-ABDB-4204-F97EA3B3AE21}"/>
                </a:ext>
              </a:extLst>
            </p:cNvPr>
            <p:cNvSpPr txBox="1"/>
            <p:nvPr/>
          </p:nvSpPr>
          <p:spPr>
            <a:xfrm>
              <a:off x="389578" y="1045888"/>
              <a:ext cx="6938166" cy="538609"/>
            </a:xfrm>
            <a:prstGeom prst="rect">
              <a:avLst/>
            </a:prstGeom>
            <a:solidFill>
              <a:schemeClr val="bg1"/>
            </a:solidFill>
            <a:ln>
              <a:solidFill>
                <a:srgbClr val="66FF66"/>
              </a:solidFill>
            </a:ln>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800" b="1"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市町村（自立支援）協議会　</a:t>
              </a:r>
              <a:r>
                <a:rPr kumimoji="1" lang="ja-JP" altLang="en-US" sz="14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a:t>
              </a:r>
              <a:r>
                <a:rPr kumimoji="1" lang="en-US" altLang="ja-JP" sz="14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1</a:t>
              </a:r>
              <a:r>
                <a:rPr kumimoji="1" lang="ja-JP" altLang="en-US" sz="14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人</a:t>
              </a:r>
              <a:r>
                <a:rPr kumimoji="1" lang="en-US" altLang="ja-JP" sz="14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1</a:t>
              </a:r>
              <a:r>
                <a:rPr kumimoji="1" lang="ja-JP" altLang="en-US" sz="14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人の課題＝個別課題の普遍化～</a:t>
              </a:r>
              <a:endParaRPr kumimoji="1" lang="en-US" altLang="ja-JP" sz="1800" b="1"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協議会活動の推進（運営会議等）／地域課題の抽出・情報共有・課題整理し解決へ（部会・全体会）</a:t>
              </a:r>
              <a:endParaRPr kumimoji="1" lang="ja-JP" altLang="en-US" sz="14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endParaRPr>
            </a:p>
          </p:txBody>
        </p:sp>
        <p:pic>
          <p:nvPicPr>
            <p:cNvPr id="1037" name="Picture 10" descr="ブレインストーミング・会議のイラスト">
              <a:extLst>
                <a:ext uri="{FF2B5EF4-FFF2-40B4-BE49-F238E27FC236}">
                  <a16:creationId xmlns:a16="http://schemas.microsoft.com/office/drawing/2014/main" id="{422926DF-53C8-F754-47DB-CD7FBC64B92D}"/>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782813" y="862341"/>
              <a:ext cx="914474" cy="914474"/>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038" name="グループ化 1037">
            <a:extLst>
              <a:ext uri="{FF2B5EF4-FFF2-40B4-BE49-F238E27FC236}">
                <a16:creationId xmlns:a16="http://schemas.microsoft.com/office/drawing/2014/main" id="{CB150CD8-D856-19E6-51DE-F1E7B5D79836}"/>
              </a:ext>
            </a:extLst>
          </p:cNvPr>
          <p:cNvGrpSpPr/>
          <p:nvPr/>
        </p:nvGrpSpPr>
        <p:grpSpPr>
          <a:xfrm>
            <a:off x="5820411" y="562678"/>
            <a:ext cx="3235843" cy="3845287"/>
            <a:chOff x="5820411" y="562678"/>
            <a:chExt cx="3235843" cy="3845287"/>
          </a:xfrm>
        </p:grpSpPr>
        <p:sp>
          <p:nvSpPr>
            <p:cNvPr id="1039" name="テキスト ボックス 1038">
              <a:extLst>
                <a:ext uri="{FF2B5EF4-FFF2-40B4-BE49-F238E27FC236}">
                  <a16:creationId xmlns:a16="http://schemas.microsoft.com/office/drawing/2014/main" id="{E289AB7A-4BFF-DA02-F762-CD2D5DBFE8B5}"/>
                </a:ext>
              </a:extLst>
            </p:cNvPr>
            <p:cNvSpPr txBox="1"/>
            <p:nvPr/>
          </p:nvSpPr>
          <p:spPr>
            <a:xfrm>
              <a:off x="6656910" y="2038085"/>
              <a:ext cx="2351312" cy="2369880"/>
            </a:xfrm>
            <a:prstGeom prst="rect">
              <a:avLst/>
            </a:prstGeom>
            <a:solidFill>
              <a:srgbClr val="FFFFCC"/>
            </a:solidFill>
            <a:ln>
              <a:solidFill>
                <a:schemeClr val="tx1"/>
              </a:solidFill>
            </a:ln>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800" b="1" i="0" u="sng"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◆基幹相談支援</a:t>
              </a:r>
              <a:endParaRPr kumimoji="1" lang="en-US" altLang="ja-JP" sz="1800" b="1" i="0" u="sng"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endParaRPr>
            </a:p>
            <a:p>
              <a:pPr marL="0" marR="0" lvl="0" indent="0" algn="r" defTabSz="457200" rtl="0" eaLnBrk="1" fontAlgn="auto" latinLnBrk="0" hangingPunct="1">
                <a:lnSpc>
                  <a:spcPct val="100000"/>
                </a:lnSpc>
                <a:spcBef>
                  <a:spcPts val="0"/>
                </a:spcBef>
                <a:spcAft>
                  <a:spcPts val="0"/>
                </a:spcAft>
                <a:buClrTx/>
                <a:buSzTx/>
                <a:buFontTx/>
                <a:buNone/>
                <a:tabLst/>
                <a:defRPr/>
              </a:pPr>
              <a:r>
                <a:rPr kumimoji="1" lang="ja-JP" altLang="en-US" sz="1800" b="1" i="0" u="sng"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センター</a:t>
              </a:r>
              <a:endParaRPr kumimoji="1" lang="en-US" altLang="ja-JP" sz="1800" b="1" i="0" u="sng"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endParaRPr>
            </a:p>
            <a:p>
              <a:pPr marL="174625" marR="0" lvl="0" indent="-174625" algn="l" defTabSz="4572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★地域における相談支援の中核機関</a:t>
              </a:r>
              <a:endParaRPr kumimoji="1" lang="en-US" altLang="ja-JP" sz="1400" b="1"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endParaRPr>
            </a:p>
            <a:p>
              <a:pPr marL="174625" marR="0" lvl="0" indent="-174625" algn="l" defTabSz="457200" rtl="0" eaLnBrk="1" fontAlgn="auto" latinLnBrk="0" hangingPunct="1">
                <a:lnSpc>
                  <a:spcPct val="100000"/>
                </a:lnSpc>
                <a:spcBef>
                  <a:spcPts val="0"/>
                </a:spcBef>
                <a:spcAft>
                  <a:spcPts val="0"/>
                </a:spcAft>
                <a:buClrTx/>
                <a:buSzTx/>
                <a:buFontTx/>
                <a:buNone/>
                <a:tabLst/>
                <a:defRPr/>
              </a:pPr>
              <a:endParaRPr kumimoji="1" lang="en-US" altLang="ja-JP" sz="1400" b="1"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endParaRPr>
            </a:p>
            <a:p>
              <a:pPr marL="631825" marR="0" lvl="0" indent="-273050" algn="l" defTabSz="4572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・（自立支援）協議会活動の推進</a:t>
              </a:r>
              <a:endParaRPr kumimoji="1" lang="en-US" altLang="ja-JP" sz="1400" b="1"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endParaRPr>
            </a:p>
            <a:p>
              <a:pPr marL="174625" marR="0" lvl="0" indent="-174625" algn="l" defTabSz="457200" rtl="0" eaLnBrk="1" fontAlgn="auto" latinLnBrk="0" hangingPunct="1">
                <a:lnSpc>
                  <a:spcPct val="100000"/>
                </a:lnSpc>
                <a:spcBef>
                  <a:spcPts val="0"/>
                </a:spcBef>
                <a:spcAft>
                  <a:spcPts val="0"/>
                </a:spcAft>
                <a:buClrTx/>
                <a:buSzTx/>
                <a:buFontTx/>
                <a:buNone/>
                <a:tabLst/>
                <a:defRPr/>
              </a:pPr>
              <a:endParaRPr kumimoji="1" lang="en-US" altLang="ja-JP" sz="1400" b="1"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endParaRPr>
            </a:p>
            <a:p>
              <a:pPr marL="533400" marR="0" lvl="0" indent="-174625" algn="l" defTabSz="4572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・地域の相談支援事業者等の後方支援</a:t>
              </a:r>
              <a:endParaRPr kumimoji="1" lang="en-US" altLang="ja-JP" sz="1400" b="1"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endParaRPr>
            </a:p>
          </p:txBody>
        </p:sp>
        <p:cxnSp>
          <p:nvCxnSpPr>
            <p:cNvPr id="1040" name="コネクタ: カギ線 1039">
              <a:extLst>
                <a:ext uri="{FF2B5EF4-FFF2-40B4-BE49-F238E27FC236}">
                  <a16:creationId xmlns:a16="http://schemas.microsoft.com/office/drawing/2014/main" id="{8B5928A4-D0F4-45D2-3F47-8972507C9E1E}"/>
                </a:ext>
              </a:extLst>
            </p:cNvPr>
            <p:cNvCxnSpPr>
              <a:cxnSpLocks/>
            </p:cNvCxnSpPr>
            <p:nvPr/>
          </p:nvCxnSpPr>
          <p:spPr>
            <a:xfrm>
              <a:off x="7093518" y="562678"/>
              <a:ext cx="715588" cy="1504078"/>
            </a:xfrm>
            <a:prstGeom prst="bentConnector2">
              <a:avLst/>
            </a:prstGeom>
            <a:ln w="76200">
              <a:solidFill>
                <a:schemeClr val="accent5"/>
              </a:solidFill>
              <a:tailEnd type="triangle"/>
            </a:ln>
          </p:spPr>
          <p:style>
            <a:lnRef idx="1">
              <a:schemeClr val="accent1"/>
            </a:lnRef>
            <a:fillRef idx="0">
              <a:schemeClr val="accent1"/>
            </a:fillRef>
            <a:effectRef idx="0">
              <a:schemeClr val="accent1"/>
            </a:effectRef>
            <a:fontRef idx="minor">
              <a:schemeClr val="tx1"/>
            </a:fontRef>
          </p:style>
        </p:cxnSp>
        <p:pic>
          <p:nvPicPr>
            <p:cNvPr id="1041" name="Picture 12">
              <a:extLst>
                <a:ext uri="{FF2B5EF4-FFF2-40B4-BE49-F238E27FC236}">
                  <a16:creationId xmlns:a16="http://schemas.microsoft.com/office/drawing/2014/main" id="{8EE247BC-C6FD-694F-D774-42AF30A7CDCE}"/>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225649" y="2914662"/>
              <a:ext cx="914400" cy="914400"/>
            </a:xfrm>
            <a:prstGeom prst="rect">
              <a:avLst/>
            </a:prstGeom>
            <a:noFill/>
            <a:extLst>
              <a:ext uri="{909E8E84-426E-40DD-AFC4-6F175D3DCCD1}">
                <a14:hiddenFill xmlns:a14="http://schemas.microsoft.com/office/drawing/2010/main">
                  <a:solidFill>
                    <a:srgbClr val="FFFFFF"/>
                  </a:solidFill>
                </a14:hiddenFill>
              </a:ext>
            </a:extLst>
          </p:spPr>
        </p:pic>
        <p:grpSp>
          <p:nvGrpSpPr>
            <p:cNvPr id="1042" name="グループ化 1041">
              <a:extLst>
                <a:ext uri="{FF2B5EF4-FFF2-40B4-BE49-F238E27FC236}">
                  <a16:creationId xmlns:a16="http://schemas.microsoft.com/office/drawing/2014/main" id="{0B15C4F7-488E-49B8-A175-CF510D9B5EEB}"/>
                </a:ext>
              </a:extLst>
            </p:cNvPr>
            <p:cNvGrpSpPr/>
            <p:nvPr/>
          </p:nvGrpSpPr>
          <p:grpSpPr>
            <a:xfrm>
              <a:off x="6434252" y="1675102"/>
              <a:ext cx="373536" cy="1332317"/>
              <a:chOff x="6434252" y="1675102"/>
              <a:chExt cx="373536" cy="1332317"/>
            </a:xfrm>
          </p:grpSpPr>
          <p:sp>
            <p:nvSpPr>
              <p:cNvPr id="1050" name="矢印: 右 1049">
                <a:extLst>
                  <a:ext uri="{FF2B5EF4-FFF2-40B4-BE49-F238E27FC236}">
                    <a16:creationId xmlns:a16="http://schemas.microsoft.com/office/drawing/2014/main" id="{1AFCE308-2B31-27F9-168C-68F29FF6A3AC}"/>
                  </a:ext>
                </a:extLst>
              </p:cNvPr>
              <p:cNvSpPr/>
              <p:nvPr/>
            </p:nvSpPr>
            <p:spPr>
              <a:xfrm rot="16200000">
                <a:off x="5958323" y="2157954"/>
                <a:ext cx="1332317" cy="366613"/>
              </a:xfrm>
              <a:prstGeom prst="rightArrow">
                <a:avLst/>
              </a:prstGeom>
              <a:solidFill>
                <a:srgbClr val="FF66FF"/>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1051" name="テキスト ボックス 1050">
                <a:extLst>
                  <a:ext uri="{FF2B5EF4-FFF2-40B4-BE49-F238E27FC236}">
                    <a16:creationId xmlns:a16="http://schemas.microsoft.com/office/drawing/2014/main" id="{6EEF2EB7-DCCA-042A-7D35-948A27AB8DF0}"/>
                  </a:ext>
                </a:extLst>
              </p:cNvPr>
              <p:cNvSpPr txBox="1"/>
              <p:nvPr/>
            </p:nvSpPr>
            <p:spPr>
              <a:xfrm>
                <a:off x="6434252" y="1869841"/>
                <a:ext cx="369332" cy="914400"/>
              </a:xfrm>
              <a:prstGeom prst="rect">
                <a:avLst/>
              </a:prstGeom>
              <a:noFill/>
            </p:spPr>
            <p:txBody>
              <a:bodyPr vert="eaVert"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活動の推進</a:t>
                </a:r>
              </a:p>
            </p:txBody>
          </p:sp>
        </p:grpSp>
        <p:grpSp>
          <p:nvGrpSpPr>
            <p:cNvPr id="1043" name="グループ化 1042">
              <a:extLst>
                <a:ext uri="{FF2B5EF4-FFF2-40B4-BE49-F238E27FC236}">
                  <a16:creationId xmlns:a16="http://schemas.microsoft.com/office/drawing/2014/main" id="{BE306147-3812-544B-C52B-4B2E0C22EBEE}"/>
                </a:ext>
              </a:extLst>
            </p:cNvPr>
            <p:cNvGrpSpPr/>
            <p:nvPr/>
          </p:nvGrpSpPr>
          <p:grpSpPr>
            <a:xfrm>
              <a:off x="8337758" y="1768753"/>
              <a:ext cx="718496" cy="420192"/>
              <a:chOff x="5630689" y="110165"/>
              <a:chExt cx="861093" cy="564736"/>
            </a:xfrm>
          </p:grpSpPr>
          <p:sp>
            <p:nvSpPr>
              <p:cNvPr id="1048" name="楕円 1047">
                <a:extLst>
                  <a:ext uri="{FF2B5EF4-FFF2-40B4-BE49-F238E27FC236}">
                    <a16:creationId xmlns:a16="http://schemas.microsoft.com/office/drawing/2014/main" id="{27C86C43-137A-1795-76C2-B5D80B0F6841}"/>
                  </a:ext>
                </a:extLst>
              </p:cNvPr>
              <p:cNvSpPr/>
              <p:nvPr/>
            </p:nvSpPr>
            <p:spPr>
              <a:xfrm>
                <a:off x="5630689" y="110165"/>
                <a:ext cx="861093" cy="564736"/>
              </a:xfrm>
              <a:prstGeom prst="ellipse">
                <a:avLst/>
              </a:prstGeom>
            </p:spPr>
            <p:style>
              <a:lnRef idx="1">
                <a:schemeClr val="accent4"/>
              </a:lnRef>
              <a:fillRef idx="3">
                <a:schemeClr val="accent4"/>
              </a:fillRef>
              <a:effectRef idx="2">
                <a:schemeClr val="accent4"/>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4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1049" name="テキスト ボックス 1048">
                <a:extLst>
                  <a:ext uri="{FF2B5EF4-FFF2-40B4-BE49-F238E27FC236}">
                    <a16:creationId xmlns:a16="http://schemas.microsoft.com/office/drawing/2014/main" id="{B8BDE372-109B-F29B-183D-88EBAC1EBE79}"/>
                  </a:ext>
                </a:extLst>
              </p:cNvPr>
              <p:cNvSpPr txBox="1"/>
              <p:nvPr/>
            </p:nvSpPr>
            <p:spPr>
              <a:xfrm>
                <a:off x="5693275" y="228063"/>
                <a:ext cx="745830" cy="361542"/>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地域</a:t>
                </a:r>
              </a:p>
            </p:txBody>
          </p:sp>
        </p:grpSp>
        <p:grpSp>
          <p:nvGrpSpPr>
            <p:cNvPr id="1044" name="グループ化 1043">
              <a:extLst>
                <a:ext uri="{FF2B5EF4-FFF2-40B4-BE49-F238E27FC236}">
                  <a16:creationId xmlns:a16="http://schemas.microsoft.com/office/drawing/2014/main" id="{5BDBEE69-3564-873B-C6F9-6A402DDE17B2}"/>
                </a:ext>
              </a:extLst>
            </p:cNvPr>
            <p:cNvGrpSpPr/>
            <p:nvPr/>
          </p:nvGrpSpPr>
          <p:grpSpPr>
            <a:xfrm>
              <a:off x="5820411" y="3680042"/>
              <a:ext cx="1327313" cy="410082"/>
              <a:chOff x="5972044" y="3919428"/>
              <a:chExt cx="1327313" cy="410082"/>
            </a:xfrm>
          </p:grpSpPr>
          <p:sp>
            <p:nvSpPr>
              <p:cNvPr id="1046" name="矢印: 左右 1045">
                <a:extLst>
                  <a:ext uri="{FF2B5EF4-FFF2-40B4-BE49-F238E27FC236}">
                    <a16:creationId xmlns:a16="http://schemas.microsoft.com/office/drawing/2014/main" id="{01C59F56-47A2-951A-00C7-96CD6DF5DC4F}"/>
                  </a:ext>
                </a:extLst>
              </p:cNvPr>
              <p:cNvSpPr/>
              <p:nvPr/>
            </p:nvSpPr>
            <p:spPr>
              <a:xfrm rot="1839095">
                <a:off x="5972044" y="3919428"/>
                <a:ext cx="1302296" cy="410082"/>
              </a:xfrm>
              <a:prstGeom prst="leftRightArrow">
                <a:avLst/>
              </a:prstGeom>
              <a:solidFill>
                <a:srgbClr val="FF66FF"/>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1047" name="テキスト ボックス 1046">
                <a:extLst>
                  <a:ext uri="{FF2B5EF4-FFF2-40B4-BE49-F238E27FC236}">
                    <a16:creationId xmlns:a16="http://schemas.microsoft.com/office/drawing/2014/main" id="{730FD747-2EE7-DA95-8774-C4EAFFCFFD02}"/>
                  </a:ext>
                </a:extLst>
              </p:cNvPr>
              <p:cNvSpPr txBox="1"/>
              <p:nvPr/>
            </p:nvSpPr>
            <p:spPr>
              <a:xfrm rot="1840431">
                <a:off x="5998774" y="4019084"/>
                <a:ext cx="1300583" cy="276999"/>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後方</a:t>
                </a:r>
                <a:r>
                  <a:rPr kumimoji="1" lang="ja-JP" altLang="en-US" sz="12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支援・協働</a:t>
                </a:r>
              </a:p>
            </p:txBody>
          </p:sp>
        </p:grpSp>
        <p:sp>
          <p:nvSpPr>
            <p:cNvPr id="1045" name="テキスト ボックス 1044">
              <a:extLst>
                <a:ext uri="{FF2B5EF4-FFF2-40B4-BE49-F238E27FC236}">
                  <a16:creationId xmlns:a16="http://schemas.microsoft.com/office/drawing/2014/main" id="{D244BBEE-893F-6F89-72C8-D1999C601DFF}"/>
                </a:ext>
              </a:extLst>
            </p:cNvPr>
            <p:cNvSpPr txBox="1"/>
            <p:nvPr/>
          </p:nvSpPr>
          <p:spPr>
            <a:xfrm>
              <a:off x="7809106" y="977216"/>
              <a:ext cx="1156859" cy="646331"/>
            </a:xfrm>
            <a:prstGeom prst="rect">
              <a:avLst/>
            </a:prstGeom>
            <a:noFill/>
            <a:ln>
              <a:noFill/>
            </a:ln>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効果的に支援をすすめるため設置</a:t>
              </a:r>
            </a:p>
          </p:txBody>
        </p:sp>
      </p:grpSp>
      <p:grpSp>
        <p:nvGrpSpPr>
          <p:cNvPr id="1155" name="グループ化 1154">
            <a:extLst>
              <a:ext uri="{FF2B5EF4-FFF2-40B4-BE49-F238E27FC236}">
                <a16:creationId xmlns:a16="http://schemas.microsoft.com/office/drawing/2014/main" id="{59A5F043-129C-19B9-78B5-90AE9E01A379}"/>
              </a:ext>
            </a:extLst>
          </p:cNvPr>
          <p:cNvGrpSpPr/>
          <p:nvPr/>
        </p:nvGrpSpPr>
        <p:grpSpPr>
          <a:xfrm>
            <a:off x="391886" y="562679"/>
            <a:ext cx="6868619" cy="6260863"/>
            <a:chOff x="391886" y="562679"/>
            <a:chExt cx="6868619" cy="6260863"/>
          </a:xfrm>
        </p:grpSpPr>
        <p:grpSp>
          <p:nvGrpSpPr>
            <p:cNvPr id="1052" name="グループ化 1051">
              <a:extLst>
                <a:ext uri="{FF2B5EF4-FFF2-40B4-BE49-F238E27FC236}">
                  <a16:creationId xmlns:a16="http://schemas.microsoft.com/office/drawing/2014/main" id="{989770BE-483A-A489-7E67-7D0635526B9C}"/>
                </a:ext>
              </a:extLst>
            </p:cNvPr>
            <p:cNvGrpSpPr/>
            <p:nvPr/>
          </p:nvGrpSpPr>
          <p:grpSpPr>
            <a:xfrm>
              <a:off x="391886" y="5547940"/>
              <a:ext cx="6868619" cy="1275602"/>
              <a:chOff x="391886" y="5547940"/>
              <a:chExt cx="6868619" cy="1275602"/>
            </a:xfrm>
          </p:grpSpPr>
          <p:sp>
            <p:nvSpPr>
              <p:cNvPr id="1053" name="テキスト ボックス 1052">
                <a:extLst>
                  <a:ext uri="{FF2B5EF4-FFF2-40B4-BE49-F238E27FC236}">
                    <a16:creationId xmlns:a16="http://schemas.microsoft.com/office/drawing/2014/main" id="{D20C3679-337E-CFD6-622B-2A2DBB89A240}"/>
                  </a:ext>
                </a:extLst>
              </p:cNvPr>
              <p:cNvSpPr txBox="1"/>
              <p:nvPr/>
            </p:nvSpPr>
            <p:spPr>
              <a:xfrm>
                <a:off x="391886" y="5592436"/>
                <a:ext cx="6694714" cy="1231106"/>
              </a:xfrm>
              <a:prstGeom prst="rect">
                <a:avLst/>
              </a:prstGeom>
              <a:solidFill>
                <a:schemeClr val="accent4">
                  <a:lumMod val="40000"/>
                  <a:lumOff val="60000"/>
                </a:schemeClr>
              </a:solidFill>
              <a:ln>
                <a:solidFill>
                  <a:schemeClr val="accent4"/>
                </a:solidFill>
              </a:ln>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800" b="1" i="0" u="sng"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★都道府県の役割</a:t>
                </a:r>
                <a:endParaRPr kumimoji="1" lang="en-US" altLang="ja-JP" sz="1800" b="1" i="0" u="sng"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・相談支援従事者研修の実施等による人材養成</a:t>
                </a:r>
                <a:endParaRPr kumimoji="1" lang="en-US" altLang="ja-JP" sz="14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・市町村への相談支援体制の充実・強化に向けた支援（技術的支援や助言等）</a:t>
                </a:r>
                <a:endParaRPr kumimoji="0" lang="en-US" altLang="ja-JP" sz="1400" b="0" i="0" u="none" strike="noStrike" kern="1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Times New Roman" panose="02020603050405020304" pitchFamily="18" charset="0"/>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・サービスの質的・量的整備の推進及び計画</a:t>
                </a:r>
                <a:endParaRPr kumimoji="1" lang="en-US" altLang="ja-JP" sz="14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・一般</a:t>
                </a:r>
                <a:r>
                  <a:rPr kumimoji="0" lang="ja-JP" altLang="en-US" sz="1400" b="0" i="0" u="none" strike="noStrike" kern="1200" cap="none" spc="0" normalizeH="0" baseline="0" noProof="0" dirty="0">
                    <a:ln>
                      <a:noFill/>
                    </a:ln>
                    <a:solidFill>
                      <a:prstClr val="black"/>
                    </a:solidFill>
                    <a:effectLst/>
                    <a:uLnTx/>
                    <a:uFillTx/>
                    <a:latin typeface="游ゴシック" panose="020B0400000000000000" pitchFamily="50" charset="-128"/>
                    <a:ea typeface="游ゴシック" panose="020B0400000000000000" pitchFamily="50" charset="-128"/>
                    <a:cs typeface="+mn-cs"/>
                  </a:rPr>
                  <a:t>相談支援事業の充実、広域的見地からの相談支援体制の整備・促進</a:t>
                </a:r>
                <a:endParaRPr kumimoji="1" lang="ja-JP" altLang="en-US" sz="14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endParaRPr>
              </a:p>
            </p:txBody>
          </p:sp>
          <p:pic>
            <p:nvPicPr>
              <p:cNvPr id="1054" name="Picture 6" descr="役職のある会社員のイラスト（男性3）">
                <a:extLst>
                  <a:ext uri="{FF2B5EF4-FFF2-40B4-BE49-F238E27FC236}">
                    <a16:creationId xmlns:a16="http://schemas.microsoft.com/office/drawing/2014/main" id="{4BD795A8-C9AA-14E3-3057-AE79D5DFD301}"/>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6524000" y="5906747"/>
                <a:ext cx="736505" cy="853095"/>
              </a:xfrm>
              <a:prstGeom prst="rect">
                <a:avLst/>
              </a:prstGeom>
              <a:noFill/>
              <a:extLst>
                <a:ext uri="{909E8E84-426E-40DD-AFC4-6F175D3DCCD1}">
                  <a14:hiddenFill xmlns:a14="http://schemas.microsoft.com/office/drawing/2010/main">
                    <a:solidFill>
                      <a:srgbClr val="FFFFFF"/>
                    </a:solidFill>
                  </a14:hiddenFill>
                </a:ext>
              </a:extLst>
            </p:spPr>
          </p:pic>
          <p:grpSp>
            <p:nvGrpSpPr>
              <p:cNvPr id="1055" name="グループ化 1054">
                <a:extLst>
                  <a:ext uri="{FF2B5EF4-FFF2-40B4-BE49-F238E27FC236}">
                    <a16:creationId xmlns:a16="http://schemas.microsoft.com/office/drawing/2014/main" id="{F60606AA-C432-1514-80A8-6B68B08B9340}"/>
                  </a:ext>
                </a:extLst>
              </p:cNvPr>
              <p:cNvGrpSpPr/>
              <p:nvPr/>
            </p:nvGrpSpPr>
            <p:grpSpPr>
              <a:xfrm>
                <a:off x="4758132" y="5547940"/>
                <a:ext cx="838269" cy="463850"/>
                <a:chOff x="6888871" y="5508430"/>
                <a:chExt cx="861093" cy="564736"/>
              </a:xfrm>
            </p:grpSpPr>
            <p:sp>
              <p:nvSpPr>
                <p:cNvPr id="1152" name="楕円 1151">
                  <a:extLst>
                    <a:ext uri="{FF2B5EF4-FFF2-40B4-BE49-F238E27FC236}">
                      <a16:creationId xmlns:a16="http://schemas.microsoft.com/office/drawing/2014/main" id="{140A5BBB-2490-0E6E-1EB0-BF68FAA1BC0A}"/>
                    </a:ext>
                  </a:extLst>
                </p:cNvPr>
                <p:cNvSpPr/>
                <p:nvPr/>
              </p:nvSpPr>
              <p:spPr>
                <a:xfrm>
                  <a:off x="6888871" y="5508430"/>
                  <a:ext cx="861093" cy="564736"/>
                </a:xfrm>
                <a:prstGeom prst="ellipse">
                  <a:avLst/>
                </a:prstGeom>
              </p:spPr>
              <p:style>
                <a:lnRef idx="1">
                  <a:schemeClr val="accent6"/>
                </a:lnRef>
                <a:fillRef idx="2">
                  <a:schemeClr val="accent6"/>
                </a:fillRef>
                <a:effectRef idx="1">
                  <a:schemeClr val="accent6"/>
                </a:effectRef>
                <a:fontRef idx="minor">
                  <a:schemeClr val="dk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Calibri" panose="020F0502020204030204"/>
                    <a:ea typeface="游ゴシック" panose="020B0400000000000000" pitchFamily="50" charset="-128"/>
                    <a:cs typeface="+mn-cs"/>
                  </a:endParaRPr>
                </a:p>
              </p:txBody>
            </p:sp>
            <p:sp>
              <p:nvSpPr>
                <p:cNvPr id="1153" name="テキスト ボックス 1152">
                  <a:extLst>
                    <a:ext uri="{FF2B5EF4-FFF2-40B4-BE49-F238E27FC236}">
                      <a16:creationId xmlns:a16="http://schemas.microsoft.com/office/drawing/2014/main" id="{7B2256C6-476D-3C1C-E2F8-5B1AF66CFB93}"/>
                    </a:ext>
                  </a:extLst>
                </p:cNvPr>
                <p:cNvSpPr txBox="1"/>
                <p:nvPr/>
              </p:nvSpPr>
              <p:spPr>
                <a:xfrm>
                  <a:off x="6951457" y="5626327"/>
                  <a:ext cx="745830" cy="369332"/>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800" b="1"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広域</a:t>
                  </a:r>
                </a:p>
              </p:txBody>
            </p:sp>
          </p:grpSp>
        </p:grpSp>
        <p:cxnSp>
          <p:nvCxnSpPr>
            <p:cNvPr id="1154" name="コネクタ: カギ線 1153">
              <a:extLst>
                <a:ext uri="{FF2B5EF4-FFF2-40B4-BE49-F238E27FC236}">
                  <a16:creationId xmlns:a16="http://schemas.microsoft.com/office/drawing/2014/main" id="{436292AE-2F15-A7BA-6A2E-0DEAD12DE712}"/>
                </a:ext>
              </a:extLst>
            </p:cNvPr>
            <p:cNvCxnSpPr>
              <a:cxnSpLocks/>
            </p:cNvCxnSpPr>
            <p:nvPr/>
          </p:nvCxnSpPr>
          <p:spPr>
            <a:xfrm rot="10800000" flipH="1">
              <a:off x="391886" y="562679"/>
              <a:ext cx="6918" cy="5645311"/>
            </a:xfrm>
            <a:prstGeom prst="bentConnector3">
              <a:avLst>
                <a:gd name="adj1" fmla="val -3304423"/>
              </a:avLst>
            </a:prstGeom>
            <a:ln w="28575">
              <a:solidFill>
                <a:schemeClr val="tx1"/>
              </a:solidFill>
              <a:prstDash val="dash"/>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grpSp>
      <p:grpSp>
        <p:nvGrpSpPr>
          <p:cNvPr id="1156" name="グループ化 1155">
            <a:extLst>
              <a:ext uri="{FF2B5EF4-FFF2-40B4-BE49-F238E27FC236}">
                <a16:creationId xmlns:a16="http://schemas.microsoft.com/office/drawing/2014/main" id="{8B7B2E42-2B5C-7461-0C20-E542E9D50681}"/>
              </a:ext>
            </a:extLst>
          </p:cNvPr>
          <p:cNvGrpSpPr/>
          <p:nvPr/>
        </p:nvGrpSpPr>
        <p:grpSpPr>
          <a:xfrm>
            <a:off x="36685" y="1315193"/>
            <a:ext cx="8301073" cy="4423044"/>
            <a:chOff x="36685" y="1315193"/>
            <a:chExt cx="8301073" cy="4423044"/>
          </a:xfrm>
        </p:grpSpPr>
        <p:sp>
          <p:nvSpPr>
            <p:cNvPr id="1157" name="テキスト ボックス 1156">
              <a:extLst>
                <a:ext uri="{FF2B5EF4-FFF2-40B4-BE49-F238E27FC236}">
                  <a16:creationId xmlns:a16="http://schemas.microsoft.com/office/drawing/2014/main" id="{1134F49A-E006-B5D8-C376-0BEA155D587B}"/>
                </a:ext>
              </a:extLst>
            </p:cNvPr>
            <p:cNvSpPr txBox="1"/>
            <p:nvPr/>
          </p:nvSpPr>
          <p:spPr>
            <a:xfrm>
              <a:off x="389577" y="4646328"/>
              <a:ext cx="7508549" cy="707886"/>
            </a:xfrm>
            <a:prstGeom prst="rect">
              <a:avLst/>
            </a:prstGeom>
            <a:noFill/>
            <a:ln>
              <a:solidFill>
                <a:srgbClr val="66FF66"/>
              </a:solidFill>
            </a:ln>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800" b="1"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都道府県（自立支援）協議会　</a:t>
              </a:r>
              <a:r>
                <a:rPr kumimoji="1" lang="ja-JP" altLang="en-US" sz="14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a:t>
              </a:r>
              <a:r>
                <a:rPr kumimoji="0" lang="ja-JP" altLang="ja-JP" sz="1400" b="0" i="0" u="none" strike="noStrike" kern="1200" cap="none" spc="0" normalizeH="0" baseline="0" noProof="0" dirty="0">
                  <a:ln>
                    <a:noFill/>
                  </a:ln>
                  <a:solidFill>
                    <a:prstClr val="black"/>
                  </a:solidFill>
                  <a:effectLst/>
                  <a:uLnTx/>
                  <a:uFillTx/>
                  <a:latin typeface="游ゴシック Light" panose="020B0300000000000000" pitchFamily="50" charset="-128"/>
                  <a:ea typeface="游ゴシック Light" panose="020B0300000000000000" pitchFamily="50" charset="-128"/>
                  <a:cs typeface="Times New Roman" panose="02020603050405020304" pitchFamily="18" charset="0"/>
                </a:rPr>
                <a:t>都道府県でビジョンを描き、その達成をめざす</a:t>
              </a:r>
              <a:r>
                <a:rPr kumimoji="1" lang="ja-JP" altLang="en-US" sz="14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a:t>
              </a:r>
              <a:endParaRPr kumimoji="1" lang="en-US" altLang="ja-JP" sz="11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11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管内地域情報や課題の収集と分析・整理・共有／障害福祉領域を支える人材の養成・育成／地域相談支援体制のバックアップ／市町村とのつながり（協働体制）／課題の可視化、解決策の検討</a:t>
              </a:r>
            </a:p>
          </p:txBody>
        </p:sp>
        <p:pic>
          <p:nvPicPr>
            <p:cNvPr id="1158" name="Picture 8" descr="真剣な会議のイラスト（男女）">
              <a:extLst>
                <a:ext uri="{FF2B5EF4-FFF2-40B4-BE49-F238E27FC236}">
                  <a16:creationId xmlns:a16="http://schemas.microsoft.com/office/drawing/2014/main" id="{10AAF179-F750-908B-34AD-A6ECA4E3AD9F}"/>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7551134" y="4951613"/>
              <a:ext cx="786624" cy="786624"/>
            </a:xfrm>
            <a:prstGeom prst="rect">
              <a:avLst/>
            </a:prstGeom>
            <a:noFill/>
            <a:extLst>
              <a:ext uri="{909E8E84-426E-40DD-AFC4-6F175D3DCCD1}">
                <a14:hiddenFill xmlns:a14="http://schemas.microsoft.com/office/drawing/2010/main">
                  <a:solidFill>
                    <a:srgbClr val="FFFFFF"/>
                  </a:solidFill>
                </a14:hiddenFill>
              </a:ext>
            </a:extLst>
          </p:spPr>
        </p:pic>
        <p:cxnSp>
          <p:nvCxnSpPr>
            <p:cNvPr id="1159" name="コネクタ: カギ線 1158">
              <a:extLst>
                <a:ext uri="{FF2B5EF4-FFF2-40B4-BE49-F238E27FC236}">
                  <a16:creationId xmlns:a16="http://schemas.microsoft.com/office/drawing/2014/main" id="{B1C26636-DC66-2237-6357-00D75716C3AB}"/>
                </a:ext>
              </a:extLst>
            </p:cNvPr>
            <p:cNvCxnSpPr>
              <a:cxnSpLocks/>
              <a:stCxn id="1157" idx="1"/>
            </p:cNvCxnSpPr>
            <p:nvPr/>
          </p:nvCxnSpPr>
          <p:spPr>
            <a:xfrm rot="10800000" flipH="1">
              <a:off x="389576" y="1315193"/>
              <a:ext cx="1" cy="3685078"/>
            </a:xfrm>
            <a:prstGeom prst="bentConnector4">
              <a:avLst>
                <a:gd name="adj1" fmla="val -22860000000"/>
                <a:gd name="adj2" fmla="val 54802"/>
              </a:avLst>
            </a:prstGeom>
            <a:ln w="28575">
              <a:solidFill>
                <a:schemeClr val="tx1"/>
              </a:solidFill>
              <a:prstDash val="dash"/>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160" name="テキスト ボックス 1159">
              <a:extLst>
                <a:ext uri="{FF2B5EF4-FFF2-40B4-BE49-F238E27FC236}">
                  <a16:creationId xmlns:a16="http://schemas.microsoft.com/office/drawing/2014/main" id="{ABECAC63-579E-5D52-4757-273153BB36E0}"/>
                </a:ext>
              </a:extLst>
            </p:cNvPr>
            <p:cNvSpPr txBox="1"/>
            <p:nvPr/>
          </p:nvSpPr>
          <p:spPr>
            <a:xfrm>
              <a:off x="36685" y="3038630"/>
              <a:ext cx="369332" cy="707886"/>
            </a:xfrm>
            <a:prstGeom prst="rect">
              <a:avLst/>
            </a:prstGeom>
          </p:spPr>
          <p:style>
            <a:lnRef idx="1">
              <a:schemeClr val="accent4"/>
            </a:lnRef>
            <a:fillRef idx="2">
              <a:schemeClr val="accent4"/>
            </a:fillRef>
            <a:effectRef idx="1">
              <a:schemeClr val="accent4"/>
            </a:effectRef>
            <a:fontRef idx="minor">
              <a:schemeClr val="dk1"/>
            </a:fontRef>
          </p:style>
          <p:txBody>
            <a:bodyPr vert="eaVert"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協　働</a:t>
              </a:r>
            </a:p>
          </p:txBody>
        </p:sp>
      </p:grpSp>
      <p:sp>
        <p:nvSpPr>
          <p:cNvPr id="7" name="スライド番号プレースホルダー 3">
            <a:extLst>
              <a:ext uri="{FF2B5EF4-FFF2-40B4-BE49-F238E27FC236}">
                <a16:creationId xmlns:a16="http://schemas.microsoft.com/office/drawing/2014/main" id="{8E25E919-6CBC-00B1-4E3F-58ECDEC802B5}"/>
              </a:ext>
            </a:extLst>
          </p:cNvPr>
          <p:cNvSpPr txBox="1">
            <a:spLocks noChangeArrowheads="1"/>
          </p:cNvSpPr>
          <p:nvPr/>
        </p:nvSpPr>
        <p:spPr bwMode="auto">
          <a:xfrm>
            <a:off x="8732360" y="6456313"/>
            <a:ext cx="395287"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ctr" eaLnBrk="1" hangingPunct="1">
              <a:spcBef>
                <a:spcPct val="0"/>
              </a:spcBef>
              <a:buFontTx/>
              <a:buNone/>
            </a:pPr>
            <a:fld id="{2D814B25-8A5F-4BF2-A608-2CCA1EF20DDC}" type="slidenum">
              <a:rPr kumimoji="0" lang="en-US" altLang="ja-JP" sz="1200">
                <a:solidFill>
                  <a:srgbClr val="000000"/>
                </a:solidFill>
                <a:latin typeface="Arial Black" panose="020B0A04020102020204" pitchFamily="34" charset="0"/>
              </a:rPr>
              <a:pPr algn="ctr" eaLnBrk="1" hangingPunct="1">
                <a:spcBef>
                  <a:spcPct val="0"/>
                </a:spcBef>
                <a:buFontTx/>
                <a:buNone/>
              </a:pPr>
              <a:t>23</a:t>
            </a:fld>
            <a:endParaRPr kumimoji="0" lang="en-US" altLang="ja-JP" sz="1200" dirty="0">
              <a:solidFill>
                <a:srgbClr val="000000"/>
              </a:solidFill>
              <a:latin typeface="Arial Black" panose="020B0A04020102020204" pitchFamily="34" charset="0"/>
            </a:endParaRPr>
          </a:p>
        </p:txBody>
      </p:sp>
    </p:spTree>
    <p:extLst>
      <p:ext uri="{BB962C8B-B14F-4D97-AF65-F5344CB8AC3E}">
        <p14:creationId xmlns:p14="http://schemas.microsoft.com/office/powerpoint/2010/main" val="87015347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フローチャート: 代替処理 6">
            <a:extLst>
              <a:ext uri="{FF2B5EF4-FFF2-40B4-BE49-F238E27FC236}">
                <a16:creationId xmlns:a16="http://schemas.microsoft.com/office/drawing/2014/main" id="{673A7479-49A4-BA59-39B8-20AE8721CD80}"/>
              </a:ext>
            </a:extLst>
          </p:cNvPr>
          <p:cNvSpPr/>
          <p:nvPr/>
        </p:nvSpPr>
        <p:spPr>
          <a:xfrm>
            <a:off x="687897" y="2399251"/>
            <a:ext cx="4815281" cy="1543575"/>
          </a:xfrm>
          <a:prstGeom prst="flowChartAlternateProcess">
            <a:avLst/>
          </a:prstGeom>
          <a:solidFill>
            <a:srgbClr val="FFFFCC"/>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 name="テキスト ボックス 3">
            <a:extLst>
              <a:ext uri="{FF2B5EF4-FFF2-40B4-BE49-F238E27FC236}">
                <a16:creationId xmlns:a16="http://schemas.microsoft.com/office/drawing/2014/main" id="{3CB2215F-CC6D-302D-E318-D82F4EF7CBB6}"/>
              </a:ext>
            </a:extLst>
          </p:cNvPr>
          <p:cNvSpPr txBox="1"/>
          <p:nvPr/>
        </p:nvSpPr>
        <p:spPr>
          <a:xfrm>
            <a:off x="536896" y="1082180"/>
            <a:ext cx="8086988" cy="4524315"/>
          </a:xfrm>
          <a:prstGeom prst="rect">
            <a:avLst/>
          </a:prstGeom>
          <a:noFill/>
          <a:ln w="28575">
            <a:solidFill>
              <a:schemeClr val="tx1"/>
            </a:solidFill>
            <a:prstDash val="sysDash"/>
          </a:ln>
        </p:spPr>
        <p:txBody>
          <a:bodyPr wrap="square">
            <a:spAutoFit/>
          </a:bodyPr>
          <a:lstStyle/>
          <a:p>
            <a:pPr algn="just"/>
            <a:r>
              <a:rPr lang="en-US" altLang="ja-JP" sz="1800" kern="100" dirty="0">
                <a:solidFill>
                  <a:srgbClr val="000000"/>
                </a:solidFill>
                <a:effectLst/>
                <a:latin typeface="游明朝" panose="02020400000000000000" pitchFamily="18" charset="-128"/>
                <a:ea typeface="游明朝" panose="02020400000000000000" pitchFamily="18" charset="-128"/>
                <a:cs typeface="Times New Roman" panose="02020603050405020304" pitchFamily="18" charset="0"/>
              </a:rPr>
              <a:t>【</a:t>
            </a:r>
            <a:r>
              <a:rPr lang="ja-JP" altLang="en-US" sz="1800" kern="100" dirty="0">
                <a:solidFill>
                  <a:srgbClr val="000000"/>
                </a:solidFill>
                <a:effectLst/>
                <a:latin typeface="游明朝" panose="02020400000000000000" pitchFamily="18" charset="-128"/>
                <a:ea typeface="游明朝" panose="02020400000000000000" pitchFamily="18" charset="-128"/>
                <a:cs typeface="Times New Roman" panose="02020603050405020304" pitchFamily="18" charset="0"/>
              </a:rPr>
              <a:t>このコマを</a:t>
            </a:r>
            <a:r>
              <a:rPr lang="ja-JP" altLang="ja-JP" sz="1800" kern="100" dirty="0">
                <a:solidFill>
                  <a:srgbClr val="000000"/>
                </a:solidFill>
                <a:effectLst/>
                <a:latin typeface="游明朝" panose="02020400000000000000" pitchFamily="18" charset="-128"/>
                <a:ea typeface="游明朝" panose="02020400000000000000" pitchFamily="18" charset="-128"/>
                <a:cs typeface="Times New Roman" panose="02020603050405020304" pitchFamily="18" charset="0"/>
              </a:rPr>
              <a:t>市町村</a:t>
            </a:r>
            <a:r>
              <a:rPr lang="ja-JP" altLang="en-US" sz="1800" kern="100" dirty="0">
                <a:solidFill>
                  <a:srgbClr val="000000"/>
                </a:solidFill>
                <a:effectLst/>
                <a:latin typeface="游明朝" panose="02020400000000000000" pitchFamily="18" charset="-128"/>
                <a:ea typeface="游明朝" panose="02020400000000000000" pitchFamily="18" charset="-128"/>
                <a:cs typeface="Times New Roman" panose="02020603050405020304" pitchFamily="18" charset="0"/>
              </a:rPr>
              <a:t>向け</a:t>
            </a:r>
            <a:r>
              <a:rPr lang="ja-JP" altLang="ja-JP" sz="1800" kern="100" dirty="0">
                <a:solidFill>
                  <a:srgbClr val="000000"/>
                </a:solidFill>
                <a:effectLst/>
                <a:latin typeface="游明朝" panose="02020400000000000000" pitchFamily="18" charset="-128"/>
                <a:ea typeface="游明朝" panose="02020400000000000000" pitchFamily="18" charset="-128"/>
                <a:cs typeface="Times New Roman" panose="02020603050405020304" pitchFamily="18" charset="0"/>
              </a:rPr>
              <a:t>研修</a:t>
            </a:r>
            <a:r>
              <a:rPr lang="ja-JP" altLang="en-US" kern="100" dirty="0">
                <a:solidFill>
                  <a:srgbClr val="000000"/>
                </a:solidFill>
                <a:latin typeface="游明朝" panose="02020400000000000000" pitchFamily="18" charset="-128"/>
                <a:ea typeface="游明朝" panose="02020400000000000000" pitchFamily="18" charset="-128"/>
                <a:cs typeface="Times New Roman" panose="02020603050405020304" pitchFamily="18" charset="0"/>
              </a:rPr>
              <a:t>で参考にされる場合</a:t>
            </a:r>
            <a:r>
              <a:rPr lang="en-US" altLang="ja-JP" kern="100" dirty="0">
                <a:solidFill>
                  <a:srgbClr val="000000"/>
                </a:solidFill>
                <a:latin typeface="游明朝" panose="02020400000000000000" pitchFamily="18" charset="-128"/>
                <a:ea typeface="游明朝" panose="02020400000000000000" pitchFamily="18" charset="-128"/>
                <a:cs typeface="Times New Roman" panose="02020603050405020304" pitchFamily="18" charset="0"/>
              </a:rPr>
              <a:t>】</a:t>
            </a:r>
          </a:p>
          <a:p>
            <a:pPr algn="just"/>
            <a:endParaRPr lang="ja-JP" altLang="ja-JP" sz="1800" kern="100" dirty="0">
              <a:effectLst/>
              <a:latin typeface="游明朝" panose="02020400000000000000" pitchFamily="18" charset="-128"/>
              <a:ea typeface="游明朝" panose="02020400000000000000" pitchFamily="18" charset="-128"/>
              <a:cs typeface="Times New Roman" panose="02020603050405020304" pitchFamily="18" charset="0"/>
            </a:endParaRPr>
          </a:p>
          <a:p>
            <a:pPr algn="just"/>
            <a:r>
              <a:rPr lang="ja-JP" altLang="en-US" kern="100" dirty="0">
                <a:solidFill>
                  <a:srgbClr val="000000"/>
                </a:solidFill>
                <a:latin typeface="游明朝" panose="02020400000000000000" pitchFamily="18" charset="-128"/>
                <a:ea typeface="游明朝" panose="02020400000000000000" pitchFamily="18" charset="-128"/>
                <a:cs typeface="Times New Roman" panose="02020603050405020304" pitchFamily="18" charset="0"/>
              </a:rPr>
              <a:t>「スライド」「</a:t>
            </a:r>
            <a:r>
              <a:rPr lang="ja-JP" altLang="ja-JP" sz="1800" kern="100" dirty="0">
                <a:solidFill>
                  <a:srgbClr val="000000"/>
                </a:solidFill>
                <a:effectLst/>
                <a:latin typeface="游明朝" panose="02020400000000000000" pitchFamily="18" charset="-128"/>
                <a:ea typeface="游明朝" panose="02020400000000000000" pitchFamily="18" charset="-128"/>
                <a:cs typeface="Times New Roman" panose="02020603050405020304" pitchFamily="18" charset="0"/>
              </a:rPr>
              <a:t>動画</a:t>
            </a:r>
            <a:r>
              <a:rPr lang="ja-JP" altLang="en-US" sz="1800" kern="100" dirty="0">
                <a:solidFill>
                  <a:srgbClr val="000000"/>
                </a:solidFill>
                <a:effectLst/>
                <a:latin typeface="游明朝" panose="02020400000000000000" pitchFamily="18" charset="-128"/>
                <a:ea typeface="游明朝" panose="02020400000000000000" pitchFamily="18" charset="-128"/>
                <a:cs typeface="Times New Roman" panose="02020603050405020304" pitchFamily="18" charset="0"/>
              </a:rPr>
              <a:t>」の利用を希望される場合は</a:t>
            </a:r>
            <a:r>
              <a:rPr lang="ja-JP" altLang="en-US" kern="100" dirty="0">
                <a:solidFill>
                  <a:srgbClr val="000000"/>
                </a:solidFill>
                <a:latin typeface="游明朝" panose="02020400000000000000" pitchFamily="18" charset="-128"/>
                <a:ea typeface="游明朝" panose="02020400000000000000" pitchFamily="18" charset="-128"/>
                <a:cs typeface="Times New Roman" panose="02020603050405020304" pitchFamily="18" charset="0"/>
              </a:rPr>
              <a:t>下記まで</a:t>
            </a:r>
            <a:endParaRPr lang="en-US" altLang="ja-JP" kern="100" dirty="0">
              <a:solidFill>
                <a:srgbClr val="000000"/>
              </a:solidFill>
              <a:latin typeface="游明朝" panose="02020400000000000000" pitchFamily="18" charset="-128"/>
              <a:ea typeface="游明朝" panose="02020400000000000000" pitchFamily="18" charset="-128"/>
              <a:cs typeface="Times New Roman" panose="02020603050405020304" pitchFamily="18" charset="0"/>
            </a:endParaRPr>
          </a:p>
          <a:p>
            <a:pPr algn="just"/>
            <a:r>
              <a:rPr lang="ja-JP" altLang="en-US" kern="100" dirty="0">
                <a:solidFill>
                  <a:srgbClr val="000000"/>
                </a:solidFill>
                <a:latin typeface="游明朝" panose="02020400000000000000" pitchFamily="18" charset="-128"/>
                <a:ea typeface="游明朝" panose="02020400000000000000" pitchFamily="18" charset="-128"/>
                <a:cs typeface="Times New Roman" panose="02020603050405020304" pitchFamily="18" charset="0"/>
              </a:rPr>
              <a:t>　お問い合わせください。</a:t>
            </a:r>
            <a:endParaRPr lang="en-US" altLang="ja-JP" kern="100" dirty="0">
              <a:solidFill>
                <a:srgbClr val="000000"/>
              </a:solidFill>
              <a:latin typeface="游明朝" panose="02020400000000000000" pitchFamily="18" charset="-128"/>
              <a:ea typeface="游明朝" panose="02020400000000000000" pitchFamily="18" charset="-128"/>
              <a:cs typeface="Times New Roman" panose="02020603050405020304" pitchFamily="18" charset="0"/>
            </a:endParaRPr>
          </a:p>
          <a:p>
            <a:pPr algn="just"/>
            <a:r>
              <a:rPr lang="ja-JP" altLang="en-US" sz="1800" kern="100" dirty="0">
                <a:solidFill>
                  <a:srgbClr val="000000"/>
                </a:solidFill>
                <a:effectLst/>
                <a:latin typeface="游明朝" panose="02020400000000000000" pitchFamily="18" charset="-128"/>
                <a:ea typeface="游明朝" panose="02020400000000000000" pitchFamily="18" charset="-128"/>
                <a:cs typeface="Times New Roman" panose="02020603050405020304" pitchFamily="18" charset="0"/>
              </a:rPr>
              <a:t>　</a:t>
            </a:r>
            <a:endParaRPr lang="en-US" altLang="ja-JP" sz="1800" kern="100" dirty="0">
              <a:solidFill>
                <a:srgbClr val="000000"/>
              </a:solidFill>
              <a:effectLst/>
              <a:latin typeface="游明朝" panose="02020400000000000000" pitchFamily="18" charset="-128"/>
              <a:ea typeface="游明朝" panose="02020400000000000000" pitchFamily="18" charset="-128"/>
              <a:cs typeface="Times New Roman" panose="02020603050405020304" pitchFamily="18" charset="0"/>
            </a:endParaRPr>
          </a:p>
          <a:p>
            <a:pPr algn="just"/>
            <a:r>
              <a:rPr lang="ja-JP" altLang="en-US" kern="100" dirty="0">
                <a:solidFill>
                  <a:srgbClr val="000000"/>
                </a:solidFill>
                <a:latin typeface="游明朝" panose="02020400000000000000" pitchFamily="18" charset="-128"/>
                <a:ea typeface="游明朝" panose="02020400000000000000" pitchFamily="18" charset="-128"/>
                <a:cs typeface="Times New Roman" panose="02020603050405020304" pitchFamily="18" charset="0"/>
              </a:rPr>
              <a:t>　</a:t>
            </a:r>
            <a:r>
              <a:rPr lang="ja-JP" altLang="en-US" sz="1800" kern="100" dirty="0">
                <a:solidFill>
                  <a:srgbClr val="000000"/>
                </a:solidFill>
                <a:effectLst/>
                <a:latin typeface="游明朝" panose="02020400000000000000" pitchFamily="18" charset="-128"/>
                <a:ea typeface="游明朝" panose="02020400000000000000" pitchFamily="18" charset="-128"/>
                <a:cs typeface="Times New Roman" panose="02020603050405020304" pitchFamily="18" charset="0"/>
              </a:rPr>
              <a:t>地域支援センター　あいあむ</a:t>
            </a:r>
          </a:p>
          <a:p>
            <a:pPr algn="just"/>
            <a:r>
              <a:rPr lang="ja-JP" altLang="en-US" sz="1800" kern="100" dirty="0">
                <a:solidFill>
                  <a:srgbClr val="000000"/>
                </a:solidFill>
                <a:effectLst/>
                <a:latin typeface="游明朝" panose="02020400000000000000" pitchFamily="18" charset="-128"/>
                <a:ea typeface="游明朝" panose="02020400000000000000" pitchFamily="18" charset="-128"/>
                <a:cs typeface="Times New Roman" panose="02020603050405020304" pitchFamily="18" charset="0"/>
              </a:rPr>
              <a:t>　東播磨圏域コ－ディネ－ター　濵口　直哉</a:t>
            </a:r>
          </a:p>
          <a:p>
            <a:pPr algn="just"/>
            <a:r>
              <a:rPr lang="ja-JP" altLang="en-US" sz="1800" kern="100" dirty="0">
                <a:solidFill>
                  <a:srgbClr val="000000"/>
                </a:solidFill>
                <a:effectLst/>
                <a:latin typeface="游明朝" panose="02020400000000000000" pitchFamily="18" charset="-128"/>
                <a:ea typeface="游明朝" panose="02020400000000000000" pitchFamily="18" charset="-128"/>
                <a:cs typeface="Times New Roman" panose="02020603050405020304" pitchFamily="18" charset="0"/>
              </a:rPr>
              <a:t>　兵庫県高砂市北浜町北脇５０４－１</a:t>
            </a:r>
          </a:p>
          <a:p>
            <a:pPr algn="just"/>
            <a:r>
              <a:rPr lang="ja-JP" altLang="en-US" sz="1800" kern="100" dirty="0">
                <a:solidFill>
                  <a:srgbClr val="000000"/>
                </a:solidFill>
                <a:effectLst/>
                <a:latin typeface="游明朝" panose="02020400000000000000" pitchFamily="18" charset="-128"/>
                <a:ea typeface="游明朝" panose="02020400000000000000" pitchFamily="18" charset="-128"/>
                <a:cs typeface="Times New Roman" panose="02020603050405020304" pitchFamily="18" charset="0"/>
              </a:rPr>
              <a:t>　℡</a:t>
            </a:r>
            <a:r>
              <a:rPr lang="en-US" altLang="ja-JP" sz="1800" kern="100" dirty="0">
                <a:solidFill>
                  <a:srgbClr val="000000"/>
                </a:solidFill>
                <a:effectLst/>
                <a:latin typeface="游明朝" panose="02020400000000000000" pitchFamily="18" charset="-128"/>
                <a:ea typeface="游明朝" panose="02020400000000000000" pitchFamily="18" charset="-128"/>
                <a:cs typeface="Times New Roman" panose="02020603050405020304" pitchFamily="18" charset="0"/>
              </a:rPr>
              <a:t>079-280-3740</a:t>
            </a:r>
            <a:r>
              <a:rPr lang="ja-JP" altLang="en-US" sz="1800" kern="100" dirty="0">
                <a:solidFill>
                  <a:srgbClr val="000000"/>
                </a:solidFill>
                <a:effectLst/>
                <a:latin typeface="游明朝" panose="02020400000000000000" pitchFamily="18" charset="-128"/>
                <a:ea typeface="游明朝" panose="02020400000000000000" pitchFamily="18" charset="-128"/>
                <a:cs typeface="Times New Roman" panose="02020603050405020304" pitchFamily="18" charset="0"/>
              </a:rPr>
              <a:t>　</a:t>
            </a:r>
            <a:r>
              <a:rPr lang="en-US" altLang="ja-JP" sz="1800" kern="100" dirty="0">
                <a:solidFill>
                  <a:srgbClr val="000000"/>
                </a:solidFill>
                <a:effectLst/>
                <a:latin typeface="游明朝" panose="02020400000000000000" pitchFamily="18" charset="-128"/>
                <a:ea typeface="游明朝" panose="02020400000000000000" pitchFamily="18" charset="-128"/>
                <a:cs typeface="Times New Roman" panose="02020603050405020304" pitchFamily="18" charset="0"/>
              </a:rPr>
              <a:t>FAX079-254-3403</a:t>
            </a:r>
          </a:p>
          <a:p>
            <a:pPr algn="just"/>
            <a:r>
              <a:rPr lang="ja-JP" altLang="en-US" sz="1800" kern="100" dirty="0">
                <a:solidFill>
                  <a:srgbClr val="000000"/>
                </a:solidFill>
                <a:effectLst/>
                <a:latin typeface="游明朝" panose="02020400000000000000" pitchFamily="18" charset="-128"/>
                <a:ea typeface="游明朝" panose="02020400000000000000" pitchFamily="18" charset="-128"/>
                <a:cs typeface="Times New Roman" panose="02020603050405020304" pitchFamily="18" charset="0"/>
              </a:rPr>
              <a:t>　</a:t>
            </a:r>
            <a:r>
              <a:rPr lang="en-US" altLang="ja-JP" sz="1800" kern="100" dirty="0">
                <a:solidFill>
                  <a:srgbClr val="000000"/>
                </a:solidFill>
                <a:effectLst/>
                <a:latin typeface="游明朝" panose="02020400000000000000" pitchFamily="18" charset="-128"/>
                <a:ea typeface="游明朝" panose="02020400000000000000" pitchFamily="18" charset="-128"/>
                <a:cs typeface="Times New Roman" panose="02020603050405020304" pitchFamily="18" charset="0"/>
              </a:rPr>
              <a:t>✉aiamu@mbr.nifty.com</a:t>
            </a:r>
          </a:p>
          <a:p>
            <a:pPr algn="just"/>
            <a:endParaRPr lang="ja-JP" altLang="ja-JP" sz="1800" kern="100" dirty="0">
              <a:effectLst/>
              <a:latin typeface="游明朝" panose="02020400000000000000" pitchFamily="18" charset="-128"/>
              <a:ea typeface="游明朝" panose="02020400000000000000" pitchFamily="18" charset="-128"/>
              <a:cs typeface="Times New Roman" panose="02020603050405020304" pitchFamily="18" charset="0"/>
            </a:endParaRPr>
          </a:p>
          <a:p>
            <a:pPr algn="just"/>
            <a:r>
              <a:rPr lang="en-US" altLang="ja-JP" sz="1800" kern="100" dirty="0">
                <a:solidFill>
                  <a:srgbClr val="000000"/>
                </a:solidFill>
                <a:effectLst/>
                <a:latin typeface="游明朝" panose="02020400000000000000" pitchFamily="18" charset="-128"/>
                <a:ea typeface="游明朝" panose="02020400000000000000" pitchFamily="18" charset="-128"/>
                <a:cs typeface="Times New Roman" panose="02020603050405020304" pitchFamily="18" charset="0"/>
              </a:rPr>
              <a:t>※</a:t>
            </a:r>
            <a:r>
              <a:rPr lang="ja-JP" altLang="ja-JP" sz="1800" kern="100" dirty="0">
                <a:solidFill>
                  <a:srgbClr val="000000"/>
                </a:solidFill>
                <a:effectLst/>
                <a:latin typeface="游明朝" panose="02020400000000000000" pitchFamily="18" charset="-128"/>
                <a:ea typeface="游明朝" panose="02020400000000000000" pitchFamily="18" charset="-128"/>
                <a:cs typeface="Times New Roman" panose="02020603050405020304" pitchFamily="18" charset="0"/>
              </a:rPr>
              <a:t>動画部分</a:t>
            </a:r>
            <a:r>
              <a:rPr lang="ja-JP" altLang="en-US" sz="1800" kern="100" dirty="0">
                <a:solidFill>
                  <a:srgbClr val="000000"/>
                </a:solidFill>
                <a:effectLst/>
                <a:latin typeface="游明朝" panose="02020400000000000000" pitchFamily="18" charset="-128"/>
                <a:ea typeface="游明朝" panose="02020400000000000000" pitchFamily="18" charset="-128"/>
                <a:cs typeface="Times New Roman" panose="02020603050405020304" pitchFamily="18" charset="0"/>
              </a:rPr>
              <a:t>につきましては、</a:t>
            </a:r>
            <a:r>
              <a:rPr lang="ja-JP" altLang="ja-JP" sz="1800" kern="100" dirty="0">
                <a:solidFill>
                  <a:srgbClr val="000000"/>
                </a:solidFill>
                <a:effectLst/>
                <a:latin typeface="游明朝" panose="02020400000000000000" pitchFamily="18" charset="-128"/>
                <a:ea typeface="游明朝" panose="02020400000000000000" pitchFamily="18" charset="-128"/>
                <a:cs typeface="Times New Roman" panose="02020603050405020304" pitchFamily="18" charset="0"/>
              </a:rPr>
              <a:t>各都道府県</a:t>
            </a:r>
            <a:r>
              <a:rPr lang="ja-JP" altLang="en-US" sz="1800" kern="100" dirty="0">
                <a:solidFill>
                  <a:srgbClr val="000000"/>
                </a:solidFill>
                <a:effectLst/>
                <a:latin typeface="游明朝" panose="02020400000000000000" pitchFamily="18" charset="-128"/>
                <a:ea typeface="游明朝" panose="02020400000000000000" pitchFamily="18" charset="-128"/>
                <a:cs typeface="Times New Roman" panose="02020603050405020304" pitchFamily="18" charset="0"/>
              </a:rPr>
              <a:t>の実情に応じて、</a:t>
            </a:r>
            <a:endParaRPr lang="en-US" altLang="ja-JP" sz="1800" kern="100" dirty="0">
              <a:solidFill>
                <a:srgbClr val="000000"/>
              </a:solidFill>
              <a:effectLst/>
              <a:latin typeface="游明朝" panose="02020400000000000000" pitchFamily="18" charset="-128"/>
              <a:ea typeface="游明朝" panose="02020400000000000000" pitchFamily="18" charset="-128"/>
              <a:cs typeface="Times New Roman" panose="02020603050405020304" pitchFamily="18" charset="0"/>
            </a:endParaRPr>
          </a:p>
          <a:p>
            <a:pPr algn="just"/>
            <a:r>
              <a:rPr lang="ja-JP" altLang="en-US" kern="100" dirty="0">
                <a:solidFill>
                  <a:srgbClr val="000000"/>
                </a:solidFill>
                <a:latin typeface="游明朝" panose="02020400000000000000" pitchFamily="18" charset="-128"/>
                <a:ea typeface="游明朝" panose="02020400000000000000" pitchFamily="18" charset="-128"/>
                <a:cs typeface="Times New Roman" panose="02020603050405020304" pitchFamily="18" charset="0"/>
              </a:rPr>
              <a:t>　ご本人、ご家族に登壇して頂いたり、又は事例を</a:t>
            </a:r>
            <a:r>
              <a:rPr lang="ja-JP" altLang="ja-JP" sz="1800" kern="100" dirty="0">
                <a:solidFill>
                  <a:srgbClr val="000000"/>
                </a:solidFill>
                <a:effectLst/>
                <a:latin typeface="游明朝" panose="02020400000000000000" pitchFamily="18" charset="-128"/>
                <a:ea typeface="游明朝" panose="02020400000000000000" pitchFamily="18" charset="-128"/>
                <a:cs typeface="Times New Roman" panose="02020603050405020304" pitchFamily="18" charset="0"/>
              </a:rPr>
              <a:t>作っ</a:t>
            </a:r>
            <a:r>
              <a:rPr lang="ja-JP" altLang="en-US" sz="1800" kern="100" dirty="0">
                <a:solidFill>
                  <a:srgbClr val="000000"/>
                </a:solidFill>
                <a:effectLst/>
                <a:latin typeface="游明朝" panose="02020400000000000000" pitchFamily="18" charset="-128"/>
                <a:ea typeface="游明朝" panose="02020400000000000000" pitchFamily="18" charset="-128"/>
                <a:cs typeface="Times New Roman" panose="02020603050405020304" pitchFamily="18" charset="0"/>
              </a:rPr>
              <a:t>たり</a:t>
            </a:r>
            <a:r>
              <a:rPr lang="ja-JP" altLang="en-US" kern="100" dirty="0">
                <a:solidFill>
                  <a:srgbClr val="000000"/>
                </a:solidFill>
                <a:latin typeface="游明朝" panose="02020400000000000000" pitchFamily="18" charset="-128"/>
                <a:ea typeface="游明朝" panose="02020400000000000000" pitchFamily="18" charset="-128"/>
                <a:cs typeface="Times New Roman" panose="02020603050405020304" pitchFamily="18" charset="0"/>
              </a:rPr>
              <a:t>とやり方は</a:t>
            </a:r>
            <a:endParaRPr lang="en-US" altLang="ja-JP" kern="100" dirty="0">
              <a:solidFill>
                <a:srgbClr val="000000"/>
              </a:solidFill>
              <a:latin typeface="游明朝" panose="02020400000000000000" pitchFamily="18" charset="-128"/>
              <a:ea typeface="游明朝" panose="02020400000000000000" pitchFamily="18" charset="-128"/>
              <a:cs typeface="Times New Roman" panose="02020603050405020304" pitchFamily="18" charset="0"/>
            </a:endParaRPr>
          </a:p>
          <a:p>
            <a:pPr algn="just"/>
            <a:r>
              <a:rPr lang="ja-JP" altLang="en-US" kern="100" dirty="0">
                <a:solidFill>
                  <a:srgbClr val="000000"/>
                </a:solidFill>
                <a:latin typeface="游明朝" panose="02020400000000000000" pitchFamily="18" charset="-128"/>
                <a:ea typeface="游明朝" panose="02020400000000000000" pitchFamily="18" charset="-128"/>
                <a:cs typeface="Times New Roman" panose="02020603050405020304" pitchFamily="18" charset="0"/>
              </a:rPr>
              <a:t>　様々あると思います。</a:t>
            </a:r>
            <a:endParaRPr lang="en-US" altLang="ja-JP" kern="100" dirty="0">
              <a:solidFill>
                <a:srgbClr val="000000"/>
              </a:solidFill>
              <a:latin typeface="游明朝" panose="02020400000000000000" pitchFamily="18" charset="-128"/>
              <a:ea typeface="游明朝" panose="02020400000000000000" pitchFamily="18" charset="-128"/>
              <a:cs typeface="Times New Roman" panose="02020603050405020304" pitchFamily="18" charset="0"/>
            </a:endParaRPr>
          </a:p>
          <a:p>
            <a:pPr algn="just"/>
            <a:r>
              <a:rPr lang="ja-JP" altLang="en-US" sz="1800" kern="100" dirty="0">
                <a:solidFill>
                  <a:srgbClr val="000000"/>
                </a:solidFill>
                <a:effectLst/>
                <a:latin typeface="游明朝" panose="02020400000000000000" pitchFamily="18" charset="-128"/>
                <a:ea typeface="游明朝" panose="02020400000000000000" pitchFamily="18" charset="-128"/>
                <a:cs typeface="Times New Roman" panose="02020603050405020304" pitchFamily="18" charset="0"/>
              </a:rPr>
              <a:t>　身近なアドバイザー等の方に相談して頂き、素敵な研修が実施できる</a:t>
            </a:r>
            <a:endParaRPr lang="en-US" altLang="ja-JP" sz="1800" kern="100" dirty="0">
              <a:solidFill>
                <a:srgbClr val="000000"/>
              </a:solidFill>
              <a:effectLst/>
              <a:latin typeface="游明朝" panose="02020400000000000000" pitchFamily="18" charset="-128"/>
              <a:ea typeface="游明朝" panose="02020400000000000000" pitchFamily="18" charset="-128"/>
              <a:cs typeface="Times New Roman" panose="02020603050405020304" pitchFamily="18" charset="0"/>
            </a:endParaRPr>
          </a:p>
          <a:p>
            <a:pPr algn="just"/>
            <a:r>
              <a:rPr lang="ja-JP" altLang="en-US" kern="100" dirty="0">
                <a:solidFill>
                  <a:srgbClr val="000000"/>
                </a:solidFill>
                <a:latin typeface="游明朝" panose="02020400000000000000" pitchFamily="18" charset="-128"/>
                <a:ea typeface="游明朝" panose="02020400000000000000" pitchFamily="18" charset="-128"/>
                <a:cs typeface="Times New Roman" panose="02020603050405020304" pitchFamily="18" charset="0"/>
              </a:rPr>
              <a:t>　</a:t>
            </a:r>
            <a:r>
              <a:rPr lang="ja-JP" altLang="en-US" sz="1800" kern="100" dirty="0">
                <a:solidFill>
                  <a:srgbClr val="000000"/>
                </a:solidFill>
                <a:effectLst/>
                <a:latin typeface="游明朝" panose="02020400000000000000" pitchFamily="18" charset="-128"/>
                <a:ea typeface="游明朝" panose="02020400000000000000" pitchFamily="18" charset="-128"/>
                <a:cs typeface="Times New Roman" panose="02020603050405020304" pitchFamily="18" charset="0"/>
              </a:rPr>
              <a:t>ことを願っております。</a:t>
            </a:r>
            <a:endParaRPr lang="ja-JP" altLang="ja-JP" sz="1800" kern="100" dirty="0">
              <a:effectLst/>
              <a:latin typeface="游明朝" panose="02020400000000000000" pitchFamily="18" charset="-128"/>
              <a:ea typeface="游明朝" panose="02020400000000000000" pitchFamily="18" charset="-128"/>
              <a:cs typeface="Times New Roman" panose="02020603050405020304" pitchFamily="18" charset="0"/>
            </a:endParaRPr>
          </a:p>
        </p:txBody>
      </p:sp>
      <p:sp>
        <p:nvSpPr>
          <p:cNvPr id="5" name="テキスト ボックス 4">
            <a:extLst>
              <a:ext uri="{FF2B5EF4-FFF2-40B4-BE49-F238E27FC236}">
                <a16:creationId xmlns:a16="http://schemas.microsoft.com/office/drawing/2014/main" id="{2B9FCBC5-4F01-98CD-4A2A-E7A754F7AEC4}"/>
              </a:ext>
            </a:extLst>
          </p:cNvPr>
          <p:cNvSpPr txBox="1"/>
          <p:nvPr/>
        </p:nvSpPr>
        <p:spPr>
          <a:xfrm>
            <a:off x="7253250" y="147637"/>
            <a:ext cx="1769670" cy="707886"/>
          </a:xfrm>
          <a:prstGeom prst="rect">
            <a:avLst/>
          </a:prstGeom>
          <a:solidFill>
            <a:srgbClr val="03A4B5"/>
          </a:solidFill>
        </p:spPr>
        <p:txBody>
          <a:bodyPr wrap="square" rtlCol="0" anchor="ctr">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4000" b="1"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rPr>
              <a:t>補　足</a:t>
            </a:r>
            <a:endParaRPr kumimoji="1" lang="en-US" altLang="ja-JP" sz="4000" b="1" i="0" u="none" strike="noStrike" kern="120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2" name="スライド番号プレースホルダー 3">
            <a:extLst>
              <a:ext uri="{FF2B5EF4-FFF2-40B4-BE49-F238E27FC236}">
                <a16:creationId xmlns:a16="http://schemas.microsoft.com/office/drawing/2014/main" id="{C17E47E9-62DA-8452-F852-280BF7AC7846}"/>
              </a:ext>
            </a:extLst>
          </p:cNvPr>
          <p:cNvSpPr txBox="1">
            <a:spLocks noChangeArrowheads="1"/>
          </p:cNvSpPr>
          <p:nvPr/>
        </p:nvSpPr>
        <p:spPr bwMode="auto">
          <a:xfrm>
            <a:off x="8748713" y="6400800"/>
            <a:ext cx="395287"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kumimoji="1" sz="3200">
                <a:solidFill>
                  <a:schemeClr val="tx1"/>
                </a:solidFill>
                <a:latin typeface="Calibri" panose="020F0502020204030204" pitchFamily="34" charset="0"/>
                <a:ea typeface="ＭＳ Ｐゴシック" panose="020B0600070205080204" pitchFamily="50" charset="-128"/>
              </a:defRPr>
            </a:lvl1pPr>
            <a:lvl2pPr marL="742950" indent="-285750">
              <a:spcBef>
                <a:spcPct val="20000"/>
              </a:spcBef>
              <a:buFont typeface="Arial" panose="020B0604020202020204" pitchFamily="34" charset="0"/>
              <a:buChar char="–"/>
              <a:defRPr kumimoji="1" sz="2800">
                <a:solidFill>
                  <a:schemeClr val="tx1"/>
                </a:solidFill>
                <a:latin typeface="Calibri" panose="020F0502020204030204" pitchFamily="34" charset="0"/>
                <a:ea typeface="ＭＳ Ｐゴシック" panose="020B0600070205080204" pitchFamily="50" charset="-128"/>
              </a:defRPr>
            </a:lvl2pPr>
            <a:lvl3pPr marL="1143000" indent="-228600">
              <a:spcBef>
                <a:spcPct val="20000"/>
              </a:spcBef>
              <a:buFont typeface="Arial" panose="020B0604020202020204" pitchFamily="34" charset="0"/>
              <a:buChar char="•"/>
              <a:defRPr kumimoji="1" sz="2400">
                <a:solidFill>
                  <a:schemeClr val="tx1"/>
                </a:solidFill>
                <a:latin typeface="Calibri" panose="020F0502020204030204" pitchFamily="34" charset="0"/>
                <a:ea typeface="ＭＳ Ｐゴシック" panose="020B0600070205080204" pitchFamily="50" charset="-128"/>
              </a:defRPr>
            </a:lvl3pPr>
            <a:lvl4pPr marL="16002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4pPr>
            <a:lvl5pPr marL="2057400" indent="-228600">
              <a:spcBef>
                <a:spcPct val="20000"/>
              </a:spcBef>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5pPr>
            <a:lvl6pPr marL="25146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6pPr>
            <a:lvl7pPr marL="29718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7pPr>
            <a:lvl8pPr marL="34290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8pPr>
            <a:lvl9pPr marL="3886200" indent="-228600" eaLnBrk="0" fontAlgn="base" hangingPunct="0">
              <a:spcBef>
                <a:spcPct val="20000"/>
              </a:spcBef>
              <a:spcAft>
                <a:spcPct val="0"/>
              </a:spcAft>
              <a:buFont typeface="Arial" panose="020B0604020202020204" pitchFamily="34" charset="0"/>
              <a:buChar char="»"/>
              <a:defRPr kumimoji="1" sz="2000">
                <a:solidFill>
                  <a:schemeClr val="tx1"/>
                </a:solidFill>
                <a:latin typeface="Calibri" panose="020F0502020204030204" pitchFamily="34" charset="0"/>
                <a:ea typeface="ＭＳ Ｐゴシック" panose="020B0600070205080204" pitchFamily="50" charset="-128"/>
              </a:defRPr>
            </a:lvl9pPr>
          </a:lstStyle>
          <a:p>
            <a:pPr algn="ctr" eaLnBrk="1" hangingPunct="1">
              <a:spcBef>
                <a:spcPct val="0"/>
              </a:spcBef>
              <a:buFontTx/>
              <a:buNone/>
            </a:pPr>
            <a:fld id="{2D814B25-8A5F-4BF2-A608-2CCA1EF20DDC}" type="slidenum">
              <a:rPr kumimoji="0" lang="en-US" altLang="ja-JP" sz="1200">
                <a:solidFill>
                  <a:srgbClr val="000000"/>
                </a:solidFill>
                <a:latin typeface="Arial Black" panose="020B0A04020102020204" pitchFamily="34" charset="0"/>
              </a:rPr>
              <a:pPr algn="ctr" eaLnBrk="1" hangingPunct="1">
                <a:spcBef>
                  <a:spcPct val="0"/>
                </a:spcBef>
                <a:buFontTx/>
                <a:buNone/>
              </a:pPr>
              <a:t>24</a:t>
            </a:fld>
            <a:endParaRPr kumimoji="0" lang="en-US" altLang="ja-JP" sz="1200" dirty="0">
              <a:solidFill>
                <a:srgbClr val="000000"/>
              </a:solidFill>
              <a:latin typeface="Arial Black" panose="020B0A04020102020204" pitchFamily="34" charset="0"/>
            </a:endParaRPr>
          </a:p>
        </p:txBody>
      </p:sp>
    </p:spTree>
    <p:extLst>
      <p:ext uri="{BB962C8B-B14F-4D97-AF65-F5344CB8AC3E}">
        <p14:creationId xmlns:p14="http://schemas.microsoft.com/office/powerpoint/2010/main" val="214269942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正方形/長方形 16">
            <a:extLst>
              <a:ext uri="{FF2B5EF4-FFF2-40B4-BE49-F238E27FC236}">
                <a16:creationId xmlns:a16="http://schemas.microsoft.com/office/drawing/2014/main" id="{EE7C9737-7302-1218-4451-AD2E543AC5ED}"/>
              </a:ext>
            </a:extLst>
          </p:cNvPr>
          <p:cNvSpPr/>
          <p:nvPr/>
        </p:nvSpPr>
        <p:spPr>
          <a:xfrm>
            <a:off x="2638592" y="2490200"/>
            <a:ext cx="6169844" cy="865397"/>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defTabSz="844083">
              <a:lnSpc>
                <a:spcPct val="150000"/>
              </a:lnSpc>
              <a:buClr>
                <a:srgbClr val="FF3F80"/>
              </a:buClr>
            </a:pPr>
            <a:r>
              <a:rPr kumimoji="1" lang="ja-JP" altLang="en-US" sz="1662" dirty="0">
                <a:solidFill>
                  <a:srgbClr val="464E70">
                    <a:lumMod val="50000"/>
                  </a:srgbClr>
                </a:solidFill>
                <a:latin typeface="BIZ UDPGothic" panose="020B0400000000000000" pitchFamily="34" charset="-128"/>
                <a:ea typeface="BIZ UDPGothic" panose="020B0400000000000000" pitchFamily="34" charset="-128"/>
              </a:rPr>
              <a:t>みんなで語ろう①　動画を見ての感想</a:t>
            </a:r>
            <a:endParaRPr kumimoji="1" lang="en-US" altLang="ja-JP" sz="1662" dirty="0">
              <a:solidFill>
                <a:srgbClr val="464E70">
                  <a:lumMod val="50000"/>
                </a:srgbClr>
              </a:solidFill>
              <a:latin typeface="BIZ UDPGothic" panose="020B0400000000000000" pitchFamily="34" charset="-128"/>
              <a:ea typeface="BIZ UDPGothic" panose="020B0400000000000000" pitchFamily="34" charset="-128"/>
            </a:endParaRPr>
          </a:p>
        </p:txBody>
      </p:sp>
      <p:sp>
        <p:nvSpPr>
          <p:cNvPr id="2" name="タイトル 1">
            <a:extLst>
              <a:ext uri="{FF2B5EF4-FFF2-40B4-BE49-F238E27FC236}">
                <a16:creationId xmlns:a16="http://schemas.microsoft.com/office/drawing/2014/main" id="{F0690849-2A44-F715-EDBB-A521BFE8E5FD}"/>
              </a:ext>
            </a:extLst>
          </p:cNvPr>
          <p:cNvSpPr>
            <a:spLocks noGrp="1"/>
          </p:cNvSpPr>
          <p:nvPr>
            <p:ph type="title"/>
          </p:nvPr>
        </p:nvSpPr>
        <p:spPr>
          <a:xfrm>
            <a:off x="335561" y="13707"/>
            <a:ext cx="7886700" cy="418149"/>
          </a:xfrm>
        </p:spPr>
        <p:txBody>
          <a:bodyPr>
            <a:normAutofit/>
          </a:bodyPr>
          <a:lstStyle/>
          <a:p>
            <a:r>
              <a:rPr lang="ja-JP" altLang="en-US" sz="2215" dirty="0">
                <a:solidFill>
                  <a:schemeClr val="accent1">
                    <a:lumMod val="50000"/>
                  </a:schemeClr>
                </a:solidFill>
              </a:rPr>
              <a:t>スケジュール　（</a:t>
            </a:r>
            <a:r>
              <a:rPr lang="ja-JP" altLang="en-US" sz="1800" dirty="0">
                <a:solidFill>
                  <a:schemeClr val="accent1">
                    <a:lumMod val="50000"/>
                  </a:schemeClr>
                </a:solidFill>
              </a:rPr>
              <a:t>演習のねらいを含めて</a:t>
            </a:r>
            <a:r>
              <a:rPr lang="ja-JP" altLang="en-US" sz="2215" dirty="0">
                <a:solidFill>
                  <a:schemeClr val="accent1">
                    <a:lumMod val="50000"/>
                  </a:schemeClr>
                </a:solidFill>
              </a:rPr>
              <a:t>７５分）</a:t>
            </a:r>
          </a:p>
        </p:txBody>
      </p:sp>
      <p:sp>
        <p:nvSpPr>
          <p:cNvPr id="4" name="正方形/長方形 3">
            <a:extLst>
              <a:ext uri="{FF2B5EF4-FFF2-40B4-BE49-F238E27FC236}">
                <a16:creationId xmlns:a16="http://schemas.microsoft.com/office/drawing/2014/main" id="{163F960E-6A6A-2FBE-01DA-BFF3B305FF74}"/>
              </a:ext>
            </a:extLst>
          </p:cNvPr>
          <p:cNvSpPr/>
          <p:nvPr/>
        </p:nvSpPr>
        <p:spPr>
          <a:xfrm>
            <a:off x="335561" y="484878"/>
            <a:ext cx="809258" cy="114347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pPr algn="ctr" defTabSz="844083"/>
            <a:r>
              <a:rPr kumimoji="1" lang="ja-JP" altLang="en-US" sz="2000" dirty="0">
                <a:solidFill>
                  <a:srgbClr val="FFFFFF"/>
                </a:solidFill>
                <a:latin typeface="BIZ UDPGothic" panose="020B0400000000000000" pitchFamily="34" charset="-128"/>
                <a:ea typeface="BIZ UDPGothic" panose="020B0400000000000000" pitchFamily="34" charset="-128"/>
              </a:rPr>
              <a:t>動画視聴</a:t>
            </a:r>
          </a:p>
        </p:txBody>
      </p:sp>
      <p:sp>
        <p:nvSpPr>
          <p:cNvPr id="5" name="正方形/長方形 4">
            <a:extLst>
              <a:ext uri="{FF2B5EF4-FFF2-40B4-BE49-F238E27FC236}">
                <a16:creationId xmlns:a16="http://schemas.microsoft.com/office/drawing/2014/main" id="{12317E5A-D30C-0A8D-3A44-C8F2A0D7CA77}"/>
              </a:ext>
            </a:extLst>
          </p:cNvPr>
          <p:cNvSpPr/>
          <p:nvPr/>
        </p:nvSpPr>
        <p:spPr>
          <a:xfrm>
            <a:off x="317445" y="1777558"/>
            <a:ext cx="809256" cy="374252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pPr algn="ctr" defTabSz="844083"/>
            <a:r>
              <a:rPr kumimoji="1" lang="ja-JP" altLang="en-US" sz="2000" dirty="0">
                <a:solidFill>
                  <a:srgbClr val="FFFFFF"/>
                </a:solidFill>
                <a:latin typeface="BIZ UDPGothic" panose="020B0400000000000000" pitchFamily="34" charset="-128"/>
                <a:ea typeface="BIZ UDPGothic" panose="020B0400000000000000" pitchFamily="34" charset="-128"/>
              </a:rPr>
              <a:t>グループワーク</a:t>
            </a:r>
          </a:p>
        </p:txBody>
      </p:sp>
      <p:sp>
        <p:nvSpPr>
          <p:cNvPr id="6" name="正方形/長方形 5">
            <a:extLst>
              <a:ext uri="{FF2B5EF4-FFF2-40B4-BE49-F238E27FC236}">
                <a16:creationId xmlns:a16="http://schemas.microsoft.com/office/drawing/2014/main" id="{C38F3CF2-C9F6-D187-BD67-C6D7B73DE48E}"/>
              </a:ext>
            </a:extLst>
          </p:cNvPr>
          <p:cNvSpPr/>
          <p:nvPr/>
        </p:nvSpPr>
        <p:spPr>
          <a:xfrm>
            <a:off x="1955975" y="474556"/>
            <a:ext cx="6852464" cy="114347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844083">
              <a:lnSpc>
                <a:spcPct val="150000"/>
              </a:lnSpc>
              <a:buClr>
                <a:srgbClr val="FF3F80"/>
              </a:buClr>
            </a:pPr>
            <a:endParaRPr kumimoji="1" lang="en-US" altLang="ja-JP" sz="1662" dirty="0">
              <a:solidFill>
                <a:srgbClr val="000000">
                  <a:lumMod val="95000"/>
                  <a:lumOff val="5000"/>
                </a:srgbClr>
              </a:solidFill>
              <a:latin typeface="BIZ UDPGothic" panose="020B0400000000000000" pitchFamily="34" charset="-128"/>
              <a:ea typeface="BIZ UDPGothic" panose="020B0400000000000000" pitchFamily="34" charset="-128"/>
            </a:endParaRPr>
          </a:p>
          <a:p>
            <a:pPr defTabSz="844083">
              <a:lnSpc>
                <a:spcPct val="150000"/>
              </a:lnSpc>
              <a:buClr>
                <a:srgbClr val="FF3F80"/>
              </a:buClr>
            </a:pPr>
            <a:r>
              <a:rPr kumimoji="1" lang="ja-JP" altLang="en-US" sz="1662" dirty="0">
                <a:solidFill>
                  <a:srgbClr val="000000"/>
                </a:solidFill>
                <a:latin typeface="BIZ UDPGothic" panose="020B0400000000000000" pitchFamily="34" charset="-128"/>
                <a:ea typeface="BIZ UDPGothic" panose="020B0400000000000000" pitchFamily="34" charset="-128"/>
              </a:rPr>
              <a:t>ご本人・ご家族の声を確認してみましょう</a:t>
            </a:r>
            <a:endParaRPr kumimoji="1" lang="en-US" altLang="ja-JP" sz="1662" dirty="0">
              <a:solidFill>
                <a:srgbClr val="000000"/>
              </a:solidFill>
              <a:latin typeface="BIZ UDPGothic" panose="020B0400000000000000" pitchFamily="34" charset="-128"/>
              <a:ea typeface="BIZ UDPGothic" panose="020B0400000000000000" pitchFamily="34" charset="-128"/>
            </a:endParaRPr>
          </a:p>
          <a:p>
            <a:pPr defTabSz="844083">
              <a:lnSpc>
                <a:spcPct val="150000"/>
              </a:lnSpc>
              <a:buClr>
                <a:srgbClr val="FF3F80"/>
              </a:buClr>
            </a:pPr>
            <a:r>
              <a:rPr kumimoji="1" lang="ja-JP" altLang="en-US" sz="1662" dirty="0">
                <a:solidFill>
                  <a:srgbClr val="000000"/>
                </a:solidFill>
                <a:latin typeface="BIZ UDPGothic" panose="020B0400000000000000" pitchFamily="34" charset="-128"/>
                <a:ea typeface="BIZ UDPGothic" panose="020B0400000000000000" pitchFamily="34" charset="-128"/>
              </a:rPr>
              <a:t>　　　</a:t>
            </a:r>
            <a:r>
              <a:rPr kumimoji="1" lang="en-US" altLang="ja-JP" sz="1662" dirty="0">
                <a:solidFill>
                  <a:srgbClr val="000000"/>
                </a:solidFill>
                <a:latin typeface="BIZ UDPGothic" panose="020B0400000000000000" pitchFamily="34" charset="-128"/>
                <a:ea typeface="BIZ UDPGothic" panose="020B0400000000000000" pitchFamily="34" charset="-128"/>
              </a:rPr>
              <a:t>【『</a:t>
            </a:r>
            <a:r>
              <a:rPr kumimoji="1" lang="ja-JP" altLang="en-US" sz="1662" dirty="0">
                <a:solidFill>
                  <a:srgbClr val="000000"/>
                </a:solidFill>
                <a:latin typeface="BIZ UDPGothic" panose="020B0400000000000000" pitchFamily="34" charset="-128"/>
                <a:ea typeface="BIZ UDPGothic" panose="020B0400000000000000" pitchFamily="34" charset="-128"/>
              </a:rPr>
              <a:t>親亡き後</a:t>
            </a:r>
            <a:r>
              <a:rPr kumimoji="1" lang="en-US" altLang="ja-JP" sz="1662" dirty="0">
                <a:solidFill>
                  <a:srgbClr val="000000"/>
                </a:solidFill>
                <a:latin typeface="BIZ UDPGothic" panose="020B0400000000000000" pitchFamily="34" charset="-128"/>
                <a:ea typeface="BIZ UDPGothic" panose="020B0400000000000000" pitchFamily="34" charset="-128"/>
              </a:rPr>
              <a:t>』</a:t>
            </a:r>
            <a:r>
              <a:rPr kumimoji="1" lang="ja-JP" altLang="en-US" sz="1662" dirty="0">
                <a:solidFill>
                  <a:srgbClr val="000000"/>
                </a:solidFill>
                <a:latin typeface="BIZ UDPGothic" panose="020B0400000000000000" pitchFamily="34" charset="-128"/>
                <a:ea typeface="BIZ UDPGothic" panose="020B0400000000000000" pitchFamily="34" charset="-128"/>
              </a:rPr>
              <a:t>について思うこと　できること　　浦野明美氏　</a:t>
            </a:r>
            <a:r>
              <a:rPr kumimoji="1" lang="en-US" altLang="ja-JP" sz="1662" dirty="0">
                <a:solidFill>
                  <a:srgbClr val="000000"/>
                </a:solidFill>
                <a:latin typeface="BIZ UDPGothic" panose="020B0400000000000000" pitchFamily="34" charset="-128"/>
                <a:ea typeface="BIZ UDPGothic" panose="020B0400000000000000" pitchFamily="34" charset="-128"/>
              </a:rPr>
              <a:t>】</a:t>
            </a:r>
          </a:p>
          <a:p>
            <a:pPr defTabSz="844083">
              <a:lnSpc>
                <a:spcPct val="150000"/>
              </a:lnSpc>
              <a:buClr>
                <a:srgbClr val="FF3F80"/>
              </a:buClr>
            </a:pPr>
            <a:endParaRPr kumimoji="1" lang="en-US" altLang="ja-JP" sz="1662" dirty="0">
              <a:solidFill>
                <a:srgbClr val="000000"/>
              </a:solidFill>
              <a:latin typeface="BIZ UDPGothic" panose="020B0400000000000000" pitchFamily="34" charset="-128"/>
              <a:ea typeface="BIZ UDPGothic" panose="020B0400000000000000" pitchFamily="34" charset="-128"/>
            </a:endParaRPr>
          </a:p>
        </p:txBody>
      </p:sp>
      <p:sp>
        <p:nvSpPr>
          <p:cNvPr id="8" name="正方形/長方形 7">
            <a:extLst>
              <a:ext uri="{FF2B5EF4-FFF2-40B4-BE49-F238E27FC236}">
                <a16:creationId xmlns:a16="http://schemas.microsoft.com/office/drawing/2014/main" id="{E1E5F611-6DB6-1972-EA8B-FDBAE09533BB}"/>
              </a:ext>
            </a:extLst>
          </p:cNvPr>
          <p:cNvSpPr/>
          <p:nvPr/>
        </p:nvSpPr>
        <p:spPr>
          <a:xfrm>
            <a:off x="2638592" y="1776987"/>
            <a:ext cx="6169845" cy="625755"/>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defTabSz="844083">
              <a:lnSpc>
                <a:spcPct val="150000"/>
              </a:lnSpc>
              <a:buClr>
                <a:srgbClr val="FF3F80"/>
              </a:buClr>
            </a:pPr>
            <a:r>
              <a:rPr kumimoji="1" lang="ja-JP" altLang="en-US" sz="1662" dirty="0">
                <a:solidFill>
                  <a:srgbClr val="464E70">
                    <a:lumMod val="50000"/>
                  </a:srgbClr>
                </a:solidFill>
                <a:latin typeface="BIZ UDPGothic" panose="020B0400000000000000" pitchFamily="34" charset="-128"/>
                <a:ea typeface="BIZ UDPGothic" panose="020B0400000000000000" pitchFamily="34" charset="-128"/>
              </a:rPr>
              <a:t>自己紹介</a:t>
            </a:r>
            <a:endParaRPr kumimoji="1" lang="en-US" altLang="ja-JP" sz="1662" dirty="0">
              <a:solidFill>
                <a:srgbClr val="464E70">
                  <a:lumMod val="50000"/>
                </a:srgbClr>
              </a:solidFill>
              <a:latin typeface="BIZ UDPGothic" panose="020B0400000000000000" pitchFamily="34" charset="-128"/>
              <a:ea typeface="BIZ UDPGothic" panose="020B0400000000000000" pitchFamily="34" charset="-128"/>
            </a:endParaRPr>
          </a:p>
        </p:txBody>
      </p:sp>
      <p:sp>
        <p:nvSpPr>
          <p:cNvPr id="3" name="正方形/長方形 2">
            <a:extLst>
              <a:ext uri="{FF2B5EF4-FFF2-40B4-BE49-F238E27FC236}">
                <a16:creationId xmlns:a16="http://schemas.microsoft.com/office/drawing/2014/main" id="{53A421C0-D4A7-48E2-94F1-32B7D976AE7F}"/>
              </a:ext>
            </a:extLst>
          </p:cNvPr>
          <p:cNvSpPr/>
          <p:nvPr/>
        </p:nvSpPr>
        <p:spPr>
          <a:xfrm>
            <a:off x="1244589" y="484878"/>
            <a:ext cx="611616" cy="1133147"/>
          </a:xfrm>
          <a:prstGeom prst="rect">
            <a:avLst/>
          </a:prstGeom>
          <a:solidFill>
            <a:schemeClr val="accent1">
              <a:lumMod val="20000"/>
              <a:lumOff val="80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p>
            <a:pPr algn="ctr" defTabSz="844083"/>
            <a:r>
              <a:rPr kumimoji="1" lang="ja-JP" altLang="en-US" sz="2215" dirty="0">
                <a:solidFill>
                  <a:srgbClr val="02A8F3">
                    <a:lumMod val="50000"/>
                  </a:srgbClr>
                </a:solidFill>
                <a:latin typeface="BIZ UDPGothic" panose="020B0400000000000000" pitchFamily="34" charset="-128"/>
                <a:ea typeface="BIZ UDPGothic" panose="020B0400000000000000" pitchFamily="34" charset="-128"/>
              </a:rPr>
              <a:t>１８</a:t>
            </a:r>
            <a:r>
              <a:rPr kumimoji="1" lang="ja-JP" altLang="en-US" sz="1015" dirty="0">
                <a:solidFill>
                  <a:srgbClr val="02A8F3">
                    <a:lumMod val="50000"/>
                  </a:srgbClr>
                </a:solidFill>
                <a:latin typeface="BIZ UDPGothic" panose="020B0400000000000000" pitchFamily="34" charset="-128"/>
                <a:ea typeface="BIZ UDPGothic" panose="020B0400000000000000" pitchFamily="34" charset="-128"/>
              </a:rPr>
              <a:t>分</a:t>
            </a:r>
            <a:endParaRPr kumimoji="1" lang="ja-JP" altLang="en-US" sz="2215" dirty="0">
              <a:solidFill>
                <a:srgbClr val="02A8F3">
                  <a:lumMod val="50000"/>
                </a:srgbClr>
              </a:solidFill>
              <a:latin typeface="BIZ UDPGothic" panose="020B0400000000000000" pitchFamily="34" charset="-128"/>
              <a:ea typeface="BIZ UDPGothic" panose="020B0400000000000000" pitchFamily="34" charset="-128"/>
            </a:endParaRPr>
          </a:p>
        </p:txBody>
      </p:sp>
      <p:sp>
        <p:nvSpPr>
          <p:cNvPr id="15" name="正方形/長方形 14">
            <a:extLst>
              <a:ext uri="{FF2B5EF4-FFF2-40B4-BE49-F238E27FC236}">
                <a16:creationId xmlns:a16="http://schemas.microsoft.com/office/drawing/2014/main" id="{88E82131-E709-167C-FC4A-24CD4631980F}"/>
              </a:ext>
            </a:extLst>
          </p:cNvPr>
          <p:cNvSpPr/>
          <p:nvPr/>
        </p:nvSpPr>
        <p:spPr>
          <a:xfrm>
            <a:off x="1944131" y="1776987"/>
            <a:ext cx="603876" cy="646441"/>
          </a:xfrm>
          <a:prstGeom prst="rect">
            <a:avLst/>
          </a:prstGeom>
          <a:solidFill>
            <a:schemeClr val="accent1">
              <a:lumMod val="20000"/>
              <a:lumOff val="80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p>
            <a:pPr algn="ctr" defTabSz="844083"/>
            <a:r>
              <a:rPr kumimoji="1" lang="ja-JP" altLang="en-US" sz="2215" dirty="0">
                <a:solidFill>
                  <a:srgbClr val="02A8F3">
                    <a:lumMod val="50000"/>
                  </a:srgbClr>
                </a:solidFill>
                <a:latin typeface="BIZ UDPGothic" panose="020B0400000000000000" pitchFamily="34" charset="-128"/>
                <a:ea typeface="BIZ UDPGothic" panose="020B0400000000000000" pitchFamily="34" charset="-128"/>
              </a:rPr>
              <a:t>８</a:t>
            </a:r>
            <a:endParaRPr kumimoji="1" lang="en-US" altLang="ja-JP" sz="2215" dirty="0">
              <a:solidFill>
                <a:srgbClr val="02A8F3">
                  <a:lumMod val="50000"/>
                </a:srgbClr>
              </a:solidFill>
              <a:latin typeface="BIZ UDPGothic" panose="020B0400000000000000" pitchFamily="34" charset="-128"/>
              <a:ea typeface="BIZ UDPGothic" panose="020B0400000000000000" pitchFamily="34" charset="-128"/>
            </a:endParaRPr>
          </a:p>
          <a:p>
            <a:pPr algn="ctr" defTabSz="844083"/>
            <a:r>
              <a:rPr kumimoji="1" lang="ja-JP" altLang="en-US" sz="1015" dirty="0">
                <a:solidFill>
                  <a:srgbClr val="02A8F3">
                    <a:lumMod val="50000"/>
                  </a:srgbClr>
                </a:solidFill>
                <a:latin typeface="BIZ UDPGothic" panose="020B0400000000000000" pitchFamily="34" charset="-128"/>
                <a:ea typeface="BIZ UDPGothic" panose="020B0400000000000000" pitchFamily="34" charset="-128"/>
              </a:rPr>
              <a:t>分</a:t>
            </a:r>
            <a:endParaRPr kumimoji="1" lang="en-US" altLang="ja-JP" sz="2215" dirty="0">
              <a:solidFill>
                <a:srgbClr val="02A8F3">
                  <a:lumMod val="50000"/>
                </a:srgbClr>
              </a:solidFill>
              <a:latin typeface="BIZ UDPGothic" panose="020B0400000000000000" pitchFamily="34" charset="-128"/>
              <a:ea typeface="BIZ UDPGothic" panose="020B0400000000000000" pitchFamily="34" charset="-128"/>
            </a:endParaRPr>
          </a:p>
        </p:txBody>
      </p:sp>
      <p:sp>
        <p:nvSpPr>
          <p:cNvPr id="12" name="正方形/長方形 11">
            <a:extLst>
              <a:ext uri="{FF2B5EF4-FFF2-40B4-BE49-F238E27FC236}">
                <a16:creationId xmlns:a16="http://schemas.microsoft.com/office/drawing/2014/main" id="{7A9D6851-E15D-6019-9F24-C94664F2E92A}"/>
              </a:ext>
            </a:extLst>
          </p:cNvPr>
          <p:cNvSpPr/>
          <p:nvPr/>
        </p:nvSpPr>
        <p:spPr>
          <a:xfrm>
            <a:off x="1233478" y="1776987"/>
            <a:ext cx="611616" cy="3762170"/>
          </a:xfrm>
          <a:prstGeom prst="rect">
            <a:avLst/>
          </a:prstGeom>
          <a:solidFill>
            <a:schemeClr val="accent1">
              <a:lumMod val="20000"/>
              <a:lumOff val="80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p>
            <a:pPr algn="ctr" defTabSz="844083"/>
            <a:r>
              <a:rPr kumimoji="1" lang="ja-JP" altLang="en-US" sz="2215" dirty="0">
                <a:solidFill>
                  <a:srgbClr val="02A8F3">
                    <a:lumMod val="50000"/>
                  </a:srgbClr>
                </a:solidFill>
                <a:latin typeface="BIZ UDPGothic" panose="020B0400000000000000" pitchFamily="34" charset="-128"/>
                <a:ea typeface="BIZ UDPGothic" panose="020B0400000000000000" pitchFamily="34" charset="-128"/>
              </a:rPr>
              <a:t>４７</a:t>
            </a:r>
            <a:r>
              <a:rPr kumimoji="1" lang="ja-JP" altLang="en-US" sz="1015" dirty="0">
                <a:solidFill>
                  <a:srgbClr val="02A8F3">
                    <a:lumMod val="50000"/>
                  </a:srgbClr>
                </a:solidFill>
                <a:latin typeface="BIZ UDPGothic" panose="020B0400000000000000" pitchFamily="34" charset="-128"/>
                <a:ea typeface="BIZ UDPGothic" panose="020B0400000000000000" pitchFamily="34" charset="-128"/>
              </a:rPr>
              <a:t>分</a:t>
            </a:r>
            <a:endParaRPr kumimoji="1" lang="ja-JP" altLang="en-US" sz="2215" dirty="0">
              <a:solidFill>
                <a:srgbClr val="02A8F3">
                  <a:lumMod val="50000"/>
                </a:srgbClr>
              </a:solidFill>
              <a:latin typeface="BIZ UDPGothic" panose="020B0400000000000000" pitchFamily="34" charset="-128"/>
              <a:ea typeface="BIZ UDPGothic" panose="020B0400000000000000" pitchFamily="34" charset="-128"/>
            </a:endParaRPr>
          </a:p>
        </p:txBody>
      </p:sp>
      <p:sp>
        <p:nvSpPr>
          <p:cNvPr id="13" name="正方形/長方形 12">
            <a:extLst>
              <a:ext uri="{FF2B5EF4-FFF2-40B4-BE49-F238E27FC236}">
                <a16:creationId xmlns:a16="http://schemas.microsoft.com/office/drawing/2014/main" id="{D7B05630-C309-C0ED-17D7-9D0CB9615D3C}"/>
              </a:ext>
            </a:extLst>
          </p:cNvPr>
          <p:cNvSpPr/>
          <p:nvPr/>
        </p:nvSpPr>
        <p:spPr>
          <a:xfrm>
            <a:off x="1944131" y="2495510"/>
            <a:ext cx="611616" cy="865397"/>
          </a:xfrm>
          <a:prstGeom prst="rect">
            <a:avLst/>
          </a:prstGeom>
          <a:solidFill>
            <a:schemeClr val="accent1">
              <a:lumMod val="20000"/>
              <a:lumOff val="80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p>
            <a:pPr algn="ctr" defTabSz="844083"/>
            <a:r>
              <a:rPr kumimoji="1" lang="ja-JP" altLang="en-US" sz="2215" dirty="0">
                <a:solidFill>
                  <a:srgbClr val="02A8F3">
                    <a:lumMod val="50000"/>
                  </a:srgbClr>
                </a:solidFill>
                <a:latin typeface="BIZ UDPGothic" panose="020B0400000000000000" pitchFamily="34" charset="-128"/>
                <a:ea typeface="BIZ UDPGothic" panose="020B0400000000000000" pitchFamily="34" charset="-128"/>
              </a:rPr>
              <a:t>８</a:t>
            </a:r>
            <a:endParaRPr kumimoji="1" lang="en-US" altLang="ja-JP" sz="2215" dirty="0">
              <a:solidFill>
                <a:srgbClr val="02A8F3">
                  <a:lumMod val="50000"/>
                </a:srgbClr>
              </a:solidFill>
              <a:latin typeface="BIZ UDPGothic" panose="020B0400000000000000" pitchFamily="34" charset="-128"/>
              <a:ea typeface="BIZ UDPGothic" panose="020B0400000000000000" pitchFamily="34" charset="-128"/>
            </a:endParaRPr>
          </a:p>
          <a:p>
            <a:pPr algn="ctr" defTabSz="844083"/>
            <a:r>
              <a:rPr kumimoji="1" lang="ja-JP" altLang="en-US" sz="1015" dirty="0">
                <a:solidFill>
                  <a:srgbClr val="02A8F3">
                    <a:lumMod val="50000"/>
                  </a:srgbClr>
                </a:solidFill>
                <a:latin typeface="BIZ UDPGothic" panose="020B0400000000000000" pitchFamily="34" charset="-128"/>
                <a:ea typeface="BIZ UDPGothic" panose="020B0400000000000000" pitchFamily="34" charset="-128"/>
              </a:rPr>
              <a:t>分</a:t>
            </a:r>
            <a:endParaRPr kumimoji="1" lang="ja-JP" altLang="en-US" sz="2215" dirty="0">
              <a:solidFill>
                <a:srgbClr val="02A8F3">
                  <a:lumMod val="50000"/>
                </a:srgbClr>
              </a:solidFill>
              <a:latin typeface="BIZ UDPGothic" panose="020B0400000000000000" pitchFamily="34" charset="-128"/>
              <a:ea typeface="BIZ UDPGothic" panose="020B0400000000000000" pitchFamily="34" charset="-128"/>
            </a:endParaRPr>
          </a:p>
        </p:txBody>
      </p:sp>
      <p:sp>
        <p:nvSpPr>
          <p:cNvPr id="14" name="正方形/長方形 13">
            <a:extLst>
              <a:ext uri="{FF2B5EF4-FFF2-40B4-BE49-F238E27FC236}">
                <a16:creationId xmlns:a16="http://schemas.microsoft.com/office/drawing/2014/main" id="{276350DE-DCC4-5F30-E327-3D72BABB4423}"/>
              </a:ext>
            </a:extLst>
          </p:cNvPr>
          <p:cNvSpPr/>
          <p:nvPr/>
        </p:nvSpPr>
        <p:spPr>
          <a:xfrm>
            <a:off x="317445" y="5718053"/>
            <a:ext cx="809256" cy="91439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pPr algn="ctr" defTabSz="844083"/>
            <a:r>
              <a:rPr kumimoji="1" lang="ja-JP" altLang="en-US" sz="2000" dirty="0">
                <a:solidFill>
                  <a:srgbClr val="FFFFFF"/>
                </a:solidFill>
                <a:latin typeface="BIZ UDPGothic" panose="020B0400000000000000" pitchFamily="34" charset="-128"/>
                <a:ea typeface="BIZ UDPGothic" panose="020B0400000000000000" pitchFamily="34" charset="-128"/>
              </a:rPr>
              <a:t>まとめ</a:t>
            </a:r>
          </a:p>
        </p:txBody>
      </p:sp>
      <p:sp>
        <p:nvSpPr>
          <p:cNvPr id="18" name="正方形/長方形 17">
            <a:extLst>
              <a:ext uri="{FF2B5EF4-FFF2-40B4-BE49-F238E27FC236}">
                <a16:creationId xmlns:a16="http://schemas.microsoft.com/office/drawing/2014/main" id="{E7354481-CFA7-F3C6-579A-F60AF4E82A88}"/>
              </a:ext>
            </a:extLst>
          </p:cNvPr>
          <p:cNvSpPr/>
          <p:nvPr/>
        </p:nvSpPr>
        <p:spPr>
          <a:xfrm>
            <a:off x="1233478" y="5718053"/>
            <a:ext cx="611616" cy="914391"/>
          </a:xfrm>
          <a:prstGeom prst="rect">
            <a:avLst/>
          </a:prstGeom>
          <a:solidFill>
            <a:schemeClr val="accent1">
              <a:lumMod val="20000"/>
              <a:lumOff val="80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p>
            <a:pPr algn="ctr" defTabSz="844083"/>
            <a:r>
              <a:rPr kumimoji="1" lang="ja-JP" altLang="en-US" sz="2215" dirty="0">
                <a:solidFill>
                  <a:srgbClr val="02A8F3">
                    <a:lumMod val="50000"/>
                  </a:srgbClr>
                </a:solidFill>
                <a:latin typeface="BIZ UDPGothic" panose="020B0400000000000000" pitchFamily="34" charset="-128"/>
                <a:ea typeface="BIZ UDPGothic" panose="020B0400000000000000" pitchFamily="34" charset="-128"/>
              </a:rPr>
              <a:t>５</a:t>
            </a:r>
            <a:endParaRPr kumimoji="1" lang="en-US" altLang="ja-JP" sz="2215" dirty="0">
              <a:solidFill>
                <a:srgbClr val="02A8F3">
                  <a:lumMod val="50000"/>
                </a:srgbClr>
              </a:solidFill>
              <a:latin typeface="BIZ UDPGothic" panose="020B0400000000000000" pitchFamily="34" charset="-128"/>
              <a:ea typeface="BIZ UDPGothic" panose="020B0400000000000000" pitchFamily="34" charset="-128"/>
            </a:endParaRPr>
          </a:p>
          <a:p>
            <a:pPr algn="ctr" defTabSz="844083"/>
            <a:r>
              <a:rPr kumimoji="1" lang="ja-JP" altLang="en-US" sz="1015" dirty="0">
                <a:solidFill>
                  <a:srgbClr val="02A8F3">
                    <a:lumMod val="50000"/>
                  </a:srgbClr>
                </a:solidFill>
                <a:latin typeface="BIZ UDPGothic" panose="020B0400000000000000" pitchFamily="34" charset="-128"/>
                <a:ea typeface="BIZ UDPGothic" panose="020B0400000000000000" pitchFamily="34" charset="-128"/>
              </a:rPr>
              <a:t>分</a:t>
            </a:r>
            <a:endParaRPr kumimoji="1" lang="ja-JP" altLang="en-US" sz="2215" dirty="0">
              <a:solidFill>
                <a:srgbClr val="02A8F3">
                  <a:lumMod val="50000"/>
                </a:srgbClr>
              </a:solidFill>
              <a:latin typeface="BIZ UDPGothic" panose="020B0400000000000000" pitchFamily="34" charset="-128"/>
              <a:ea typeface="BIZ UDPGothic" panose="020B0400000000000000" pitchFamily="34" charset="-128"/>
            </a:endParaRPr>
          </a:p>
        </p:txBody>
      </p:sp>
      <p:sp>
        <p:nvSpPr>
          <p:cNvPr id="25" name="正方形/長方形 24">
            <a:extLst>
              <a:ext uri="{FF2B5EF4-FFF2-40B4-BE49-F238E27FC236}">
                <a16:creationId xmlns:a16="http://schemas.microsoft.com/office/drawing/2014/main" id="{EE44F387-82A8-79AF-3C05-C4D9A31960AD}"/>
              </a:ext>
            </a:extLst>
          </p:cNvPr>
          <p:cNvSpPr/>
          <p:nvPr/>
        </p:nvSpPr>
        <p:spPr>
          <a:xfrm>
            <a:off x="1951871" y="5736448"/>
            <a:ext cx="6852464" cy="89599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844083">
              <a:lnSpc>
                <a:spcPct val="150000"/>
              </a:lnSpc>
              <a:buClr>
                <a:srgbClr val="FF3F80"/>
              </a:buClr>
            </a:pPr>
            <a:r>
              <a:rPr kumimoji="1" lang="ja-JP" altLang="en-US" sz="1662" dirty="0">
                <a:solidFill>
                  <a:srgbClr val="FF0000"/>
                </a:solidFill>
                <a:latin typeface="BIZ UDPGothic" panose="020B0400000000000000" pitchFamily="34" charset="-128"/>
                <a:ea typeface="BIZ UDPGothic" panose="020B0400000000000000" pitchFamily="34" charset="-128"/>
              </a:rPr>
              <a:t>　</a:t>
            </a:r>
            <a:endParaRPr kumimoji="1" lang="en-US" altLang="ja-JP" sz="1662" dirty="0">
              <a:solidFill>
                <a:srgbClr val="FF0000"/>
              </a:solidFill>
              <a:latin typeface="BIZ UDPGothic" panose="020B0400000000000000" pitchFamily="34" charset="-128"/>
              <a:ea typeface="BIZ UDPGothic" panose="020B0400000000000000" pitchFamily="34" charset="-128"/>
            </a:endParaRPr>
          </a:p>
          <a:p>
            <a:pPr defTabSz="844083">
              <a:lnSpc>
                <a:spcPct val="150000"/>
              </a:lnSpc>
              <a:buClr>
                <a:srgbClr val="FF3F80"/>
              </a:buClr>
            </a:pPr>
            <a:r>
              <a:rPr kumimoji="1" lang="ja-JP" altLang="en-US" sz="1662" dirty="0">
                <a:solidFill>
                  <a:schemeClr val="tx1"/>
                </a:solidFill>
                <a:latin typeface="BIZ UDPGothic" panose="020B0400000000000000" pitchFamily="34" charset="-128"/>
                <a:ea typeface="BIZ UDPGothic" panose="020B0400000000000000" pitchFamily="34" charset="-128"/>
              </a:rPr>
              <a:t>ご本人・ご家族が人生の主人公として地域で輝けるために</a:t>
            </a:r>
          </a:p>
          <a:p>
            <a:pPr defTabSz="844083">
              <a:lnSpc>
                <a:spcPct val="150000"/>
              </a:lnSpc>
              <a:buClr>
                <a:srgbClr val="FF3F80"/>
              </a:buClr>
            </a:pPr>
            <a:endParaRPr kumimoji="1" lang="en-US" altLang="ja-JP" sz="1662" dirty="0">
              <a:solidFill>
                <a:srgbClr val="FF0000"/>
              </a:solidFill>
              <a:latin typeface="BIZ UDPGothic" panose="020B0400000000000000" pitchFamily="34" charset="-128"/>
              <a:ea typeface="BIZ UDPGothic" panose="020B0400000000000000" pitchFamily="34" charset="-128"/>
            </a:endParaRPr>
          </a:p>
        </p:txBody>
      </p:sp>
      <p:sp>
        <p:nvSpPr>
          <p:cNvPr id="26" name="正方形/長方形 25">
            <a:extLst>
              <a:ext uri="{FF2B5EF4-FFF2-40B4-BE49-F238E27FC236}">
                <a16:creationId xmlns:a16="http://schemas.microsoft.com/office/drawing/2014/main" id="{0EDC5F22-AA7A-BBB9-3AD5-50C3EB2508BF}"/>
              </a:ext>
            </a:extLst>
          </p:cNvPr>
          <p:cNvSpPr/>
          <p:nvPr/>
        </p:nvSpPr>
        <p:spPr>
          <a:xfrm>
            <a:off x="1944131" y="3439691"/>
            <a:ext cx="603876" cy="646441"/>
          </a:xfrm>
          <a:prstGeom prst="rect">
            <a:avLst/>
          </a:prstGeom>
          <a:solidFill>
            <a:schemeClr val="accent1">
              <a:lumMod val="20000"/>
              <a:lumOff val="80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p>
            <a:pPr algn="ctr" defTabSz="844083"/>
            <a:r>
              <a:rPr kumimoji="1" lang="ja-JP" altLang="en-US" sz="2215" dirty="0">
                <a:solidFill>
                  <a:srgbClr val="02A8F3">
                    <a:lumMod val="50000"/>
                  </a:srgbClr>
                </a:solidFill>
                <a:latin typeface="BIZ UDPGothic" panose="020B0400000000000000" pitchFamily="34" charset="-128"/>
                <a:ea typeface="BIZ UDPGothic" panose="020B0400000000000000" pitchFamily="34" charset="-128"/>
              </a:rPr>
              <a:t>８</a:t>
            </a:r>
            <a:endParaRPr kumimoji="1" lang="en-US" altLang="ja-JP" sz="2215" dirty="0">
              <a:solidFill>
                <a:srgbClr val="02A8F3">
                  <a:lumMod val="50000"/>
                </a:srgbClr>
              </a:solidFill>
              <a:latin typeface="BIZ UDPGothic" panose="020B0400000000000000" pitchFamily="34" charset="-128"/>
              <a:ea typeface="BIZ UDPGothic" panose="020B0400000000000000" pitchFamily="34" charset="-128"/>
            </a:endParaRPr>
          </a:p>
          <a:p>
            <a:pPr algn="ctr" defTabSz="844083"/>
            <a:r>
              <a:rPr kumimoji="1" lang="ja-JP" altLang="en-US" sz="1015" dirty="0">
                <a:solidFill>
                  <a:srgbClr val="02A8F3">
                    <a:lumMod val="50000"/>
                  </a:srgbClr>
                </a:solidFill>
                <a:latin typeface="BIZ UDPGothic" panose="020B0400000000000000" pitchFamily="34" charset="-128"/>
                <a:ea typeface="BIZ UDPGothic" panose="020B0400000000000000" pitchFamily="34" charset="-128"/>
              </a:rPr>
              <a:t>分</a:t>
            </a:r>
            <a:endParaRPr kumimoji="1" lang="en-US" altLang="ja-JP" sz="2215" dirty="0">
              <a:solidFill>
                <a:srgbClr val="02A8F3">
                  <a:lumMod val="50000"/>
                </a:srgbClr>
              </a:solidFill>
              <a:latin typeface="BIZ UDPGothic" panose="020B0400000000000000" pitchFamily="34" charset="-128"/>
              <a:ea typeface="BIZ UDPGothic" panose="020B0400000000000000" pitchFamily="34" charset="-128"/>
            </a:endParaRPr>
          </a:p>
        </p:txBody>
      </p:sp>
      <p:sp>
        <p:nvSpPr>
          <p:cNvPr id="27" name="正方形/長方形 26">
            <a:extLst>
              <a:ext uri="{FF2B5EF4-FFF2-40B4-BE49-F238E27FC236}">
                <a16:creationId xmlns:a16="http://schemas.microsoft.com/office/drawing/2014/main" id="{22F01E70-C2CC-5954-6163-6288511E2414}"/>
              </a:ext>
            </a:extLst>
          </p:cNvPr>
          <p:cNvSpPr/>
          <p:nvPr/>
        </p:nvSpPr>
        <p:spPr>
          <a:xfrm>
            <a:off x="2647044" y="3450033"/>
            <a:ext cx="6169843" cy="625755"/>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defTabSz="844083">
              <a:lnSpc>
                <a:spcPct val="150000"/>
              </a:lnSpc>
              <a:buClr>
                <a:srgbClr val="FF3F80"/>
              </a:buClr>
            </a:pPr>
            <a:r>
              <a:rPr kumimoji="1" lang="ja-JP" altLang="en-US" sz="1662" dirty="0">
                <a:solidFill>
                  <a:srgbClr val="464E70">
                    <a:lumMod val="50000"/>
                  </a:srgbClr>
                </a:solidFill>
                <a:latin typeface="BIZ UDPGothic" panose="020B0400000000000000" pitchFamily="34" charset="-128"/>
                <a:ea typeface="BIZ UDPGothic" panose="020B0400000000000000" pitchFamily="34" charset="-128"/>
              </a:rPr>
              <a:t>個人ワーク</a:t>
            </a:r>
            <a:endParaRPr kumimoji="1" lang="en-US" altLang="ja-JP" sz="1662" dirty="0">
              <a:solidFill>
                <a:srgbClr val="464E70">
                  <a:lumMod val="50000"/>
                </a:srgbClr>
              </a:solidFill>
              <a:latin typeface="BIZ UDPGothic" panose="020B0400000000000000" pitchFamily="34" charset="-128"/>
              <a:ea typeface="BIZ UDPGothic" panose="020B0400000000000000" pitchFamily="34" charset="-128"/>
            </a:endParaRPr>
          </a:p>
        </p:txBody>
      </p:sp>
      <p:sp>
        <p:nvSpPr>
          <p:cNvPr id="7" name="正方形/長方形 6">
            <a:extLst>
              <a:ext uri="{FF2B5EF4-FFF2-40B4-BE49-F238E27FC236}">
                <a16:creationId xmlns:a16="http://schemas.microsoft.com/office/drawing/2014/main" id="{E77FDB05-BBB5-FCEB-86BD-4B12AEA75211}"/>
              </a:ext>
            </a:extLst>
          </p:cNvPr>
          <p:cNvSpPr/>
          <p:nvPr/>
        </p:nvSpPr>
        <p:spPr>
          <a:xfrm>
            <a:off x="1951871" y="4164822"/>
            <a:ext cx="603876" cy="646441"/>
          </a:xfrm>
          <a:prstGeom prst="rect">
            <a:avLst/>
          </a:prstGeom>
          <a:solidFill>
            <a:schemeClr val="accent1">
              <a:lumMod val="20000"/>
              <a:lumOff val="80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p>
            <a:pPr algn="ctr" defTabSz="844083"/>
            <a:r>
              <a:rPr kumimoji="1" lang="ja-JP" altLang="en-US" sz="2215" dirty="0">
                <a:solidFill>
                  <a:srgbClr val="02A8F3">
                    <a:lumMod val="50000"/>
                  </a:srgbClr>
                </a:solidFill>
                <a:latin typeface="BIZ UDPGothic" panose="020B0400000000000000" pitchFamily="34" charset="-128"/>
                <a:ea typeface="BIZ UDPGothic" panose="020B0400000000000000" pitchFamily="34" charset="-128"/>
              </a:rPr>
              <a:t>１５</a:t>
            </a:r>
            <a:endParaRPr kumimoji="1" lang="en-US" altLang="ja-JP" sz="2215" dirty="0">
              <a:solidFill>
                <a:srgbClr val="02A8F3">
                  <a:lumMod val="50000"/>
                </a:srgbClr>
              </a:solidFill>
              <a:latin typeface="BIZ UDPGothic" panose="020B0400000000000000" pitchFamily="34" charset="-128"/>
              <a:ea typeface="BIZ UDPGothic" panose="020B0400000000000000" pitchFamily="34" charset="-128"/>
            </a:endParaRPr>
          </a:p>
          <a:p>
            <a:pPr algn="ctr" defTabSz="844083"/>
            <a:r>
              <a:rPr kumimoji="1" lang="ja-JP" altLang="en-US" sz="1015" dirty="0">
                <a:solidFill>
                  <a:srgbClr val="02A8F3">
                    <a:lumMod val="50000"/>
                  </a:srgbClr>
                </a:solidFill>
                <a:latin typeface="BIZ UDPGothic" panose="020B0400000000000000" pitchFamily="34" charset="-128"/>
                <a:ea typeface="BIZ UDPGothic" panose="020B0400000000000000" pitchFamily="34" charset="-128"/>
              </a:rPr>
              <a:t>分</a:t>
            </a:r>
            <a:endParaRPr kumimoji="1" lang="en-US" altLang="ja-JP" sz="2215" dirty="0">
              <a:solidFill>
                <a:srgbClr val="02A8F3">
                  <a:lumMod val="50000"/>
                </a:srgbClr>
              </a:solidFill>
              <a:latin typeface="BIZ UDPGothic" panose="020B0400000000000000" pitchFamily="34" charset="-128"/>
              <a:ea typeface="BIZ UDPGothic" panose="020B0400000000000000" pitchFamily="34" charset="-128"/>
            </a:endParaRPr>
          </a:p>
        </p:txBody>
      </p:sp>
      <p:sp>
        <p:nvSpPr>
          <p:cNvPr id="9" name="正方形/長方形 8">
            <a:extLst>
              <a:ext uri="{FF2B5EF4-FFF2-40B4-BE49-F238E27FC236}">
                <a16:creationId xmlns:a16="http://schemas.microsoft.com/office/drawing/2014/main" id="{2B40FFD6-420B-8AFD-8C40-E59BDE550322}"/>
              </a:ext>
            </a:extLst>
          </p:cNvPr>
          <p:cNvSpPr/>
          <p:nvPr/>
        </p:nvSpPr>
        <p:spPr>
          <a:xfrm>
            <a:off x="2662524" y="4159980"/>
            <a:ext cx="6141811" cy="625755"/>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defTabSz="844083">
              <a:lnSpc>
                <a:spcPct val="150000"/>
              </a:lnSpc>
              <a:buClr>
                <a:srgbClr val="FF3F80"/>
              </a:buClr>
            </a:pPr>
            <a:endParaRPr kumimoji="1" lang="en-US" altLang="ja-JP" sz="1662" dirty="0">
              <a:solidFill>
                <a:srgbClr val="464E70">
                  <a:lumMod val="50000"/>
                </a:srgbClr>
              </a:solidFill>
              <a:latin typeface="BIZ UDPGothic" panose="020B0400000000000000" pitchFamily="34" charset="-128"/>
              <a:ea typeface="BIZ UDPGothic" panose="020B0400000000000000" pitchFamily="34" charset="-128"/>
            </a:endParaRPr>
          </a:p>
          <a:p>
            <a:pPr defTabSz="844083">
              <a:lnSpc>
                <a:spcPct val="150000"/>
              </a:lnSpc>
              <a:buClr>
                <a:srgbClr val="FF3F80"/>
              </a:buClr>
            </a:pPr>
            <a:r>
              <a:rPr kumimoji="1" lang="ja-JP" altLang="en-US" sz="1662" dirty="0">
                <a:solidFill>
                  <a:srgbClr val="464E70">
                    <a:lumMod val="50000"/>
                  </a:srgbClr>
                </a:solidFill>
                <a:latin typeface="BIZ UDPGothic" panose="020B0400000000000000" pitchFamily="34" charset="-128"/>
                <a:ea typeface="BIZ UDPGothic" panose="020B0400000000000000" pitchFamily="34" charset="-128"/>
              </a:rPr>
              <a:t>みんなで語ろう②　都道府県（市町村）でできることは？</a:t>
            </a:r>
          </a:p>
          <a:p>
            <a:pPr defTabSz="844083">
              <a:lnSpc>
                <a:spcPct val="150000"/>
              </a:lnSpc>
              <a:buClr>
                <a:srgbClr val="FF3F80"/>
              </a:buClr>
            </a:pPr>
            <a:endParaRPr kumimoji="1" lang="en-US" altLang="ja-JP" sz="1662" dirty="0">
              <a:solidFill>
                <a:srgbClr val="464E70">
                  <a:lumMod val="50000"/>
                </a:srgbClr>
              </a:solidFill>
              <a:latin typeface="BIZ UDPGothic" panose="020B0400000000000000" pitchFamily="34" charset="-128"/>
              <a:ea typeface="BIZ UDPGothic" panose="020B0400000000000000" pitchFamily="34" charset="-128"/>
            </a:endParaRPr>
          </a:p>
        </p:txBody>
      </p:sp>
      <p:sp>
        <p:nvSpPr>
          <p:cNvPr id="10" name="正方形/長方形 9">
            <a:extLst>
              <a:ext uri="{FF2B5EF4-FFF2-40B4-BE49-F238E27FC236}">
                <a16:creationId xmlns:a16="http://schemas.microsoft.com/office/drawing/2014/main" id="{27B54BC8-306A-4F4B-D9BE-7917D0309B2D}"/>
              </a:ext>
            </a:extLst>
          </p:cNvPr>
          <p:cNvSpPr/>
          <p:nvPr/>
        </p:nvSpPr>
        <p:spPr>
          <a:xfrm>
            <a:off x="1951871" y="4904494"/>
            <a:ext cx="603876" cy="646441"/>
          </a:xfrm>
          <a:prstGeom prst="rect">
            <a:avLst/>
          </a:prstGeom>
          <a:solidFill>
            <a:schemeClr val="accent1">
              <a:lumMod val="20000"/>
              <a:lumOff val="80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p>
            <a:pPr algn="ctr" defTabSz="844083"/>
            <a:r>
              <a:rPr kumimoji="1" lang="ja-JP" altLang="en-US" sz="2215" dirty="0">
                <a:solidFill>
                  <a:srgbClr val="02A8F3">
                    <a:lumMod val="50000"/>
                  </a:srgbClr>
                </a:solidFill>
                <a:latin typeface="BIZ UDPGothic" panose="020B0400000000000000" pitchFamily="34" charset="-128"/>
                <a:ea typeface="BIZ UDPGothic" panose="020B0400000000000000" pitchFamily="34" charset="-128"/>
              </a:rPr>
              <a:t>８</a:t>
            </a:r>
            <a:endParaRPr kumimoji="1" lang="en-US" altLang="ja-JP" sz="2215" dirty="0">
              <a:solidFill>
                <a:srgbClr val="02A8F3">
                  <a:lumMod val="50000"/>
                </a:srgbClr>
              </a:solidFill>
              <a:latin typeface="BIZ UDPGothic" panose="020B0400000000000000" pitchFamily="34" charset="-128"/>
              <a:ea typeface="BIZ UDPGothic" panose="020B0400000000000000" pitchFamily="34" charset="-128"/>
            </a:endParaRPr>
          </a:p>
          <a:p>
            <a:pPr algn="ctr" defTabSz="844083"/>
            <a:r>
              <a:rPr kumimoji="1" lang="ja-JP" altLang="en-US" sz="1015" dirty="0">
                <a:solidFill>
                  <a:srgbClr val="02A8F3">
                    <a:lumMod val="50000"/>
                  </a:srgbClr>
                </a:solidFill>
                <a:latin typeface="BIZ UDPGothic" panose="020B0400000000000000" pitchFamily="34" charset="-128"/>
                <a:ea typeface="BIZ UDPGothic" panose="020B0400000000000000" pitchFamily="34" charset="-128"/>
              </a:rPr>
              <a:t>分</a:t>
            </a:r>
            <a:endParaRPr kumimoji="1" lang="en-US" altLang="ja-JP" sz="2215" dirty="0">
              <a:solidFill>
                <a:srgbClr val="02A8F3">
                  <a:lumMod val="50000"/>
                </a:srgbClr>
              </a:solidFill>
              <a:latin typeface="BIZ UDPGothic" panose="020B0400000000000000" pitchFamily="34" charset="-128"/>
              <a:ea typeface="BIZ UDPGothic" panose="020B0400000000000000" pitchFamily="34" charset="-128"/>
            </a:endParaRPr>
          </a:p>
        </p:txBody>
      </p:sp>
      <p:sp>
        <p:nvSpPr>
          <p:cNvPr id="11" name="正方形/長方形 10">
            <a:extLst>
              <a:ext uri="{FF2B5EF4-FFF2-40B4-BE49-F238E27FC236}">
                <a16:creationId xmlns:a16="http://schemas.microsoft.com/office/drawing/2014/main" id="{A06ACC2A-EC7D-07A7-7541-EBB1066376C4}"/>
              </a:ext>
            </a:extLst>
          </p:cNvPr>
          <p:cNvSpPr/>
          <p:nvPr/>
        </p:nvSpPr>
        <p:spPr>
          <a:xfrm>
            <a:off x="2647046" y="4918179"/>
            <a:ext cx="6169841" cy="625755"/>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defTabSz="844083">
              <a:lnSpc>
                <a:spcPct val="150000"/>
              </a:lnSpc>
              <a:buClr>
                <a:srgbClr val="FF3F80"/>
              </a:buClr>
            </a:pPr>
            <a:r>
              <a:rPr kumimoji="1" lang="ja-JP" altLang="en-US" sz="1662" dirty="0">
                <a:solidFill>
                  <a:srgbClr val="464E70">
                    <a:lumMod val="50000"/>
                  </a:srgbClr>
                </a:solidFill>
                <a:latin typeface="BIZ UDPGothic" panose="020B0400000000000000" pitchFamily="34" charset="-128"/>
                <a:ea typeface="BIZ UDPGothic" panose="020B0400000000000000" pitchFamily="34" charset="-128"/>
              </a:rPr>
              <a:t>共有タイム</a:t>
            </a:r>
            <a:endParaRPr kumimoji="1" lang="en-US" altLang="ja-JP" sz="1662" dirty="0">
              <a:solidFill>
                <a:srgbClr val="464E70">
                  <a:lumMod val="50000"/>
                </a:srgbClr>
              </a:solidFill>
              <a:latin typeface="BIZ UDPGothic" panose="020B0400000000000000" pitchFamily="34" charset="-128"/>
              <a:ea typeface="BIZ UDPGothic" panose="020B0400000000000000" pitchFamily="34" charset="-128"/>
            </a:endParaRPr>
          </a:p>
        </p:txBody>
      </p:sp>
      <p:sp>
        <p:nvSpPr>
          <p:cNvPr id="16" name="スライド番号プレースホルダー 3">
            <a:extLst>
              <a:ext uri="{FF2B5EF4-FFF2-40B4-BE49-F238E27FC236}">
                <a16:creationId xmlns:a16="http://schemas.microsoft.com/office/drawing/2014/main" id="{5198457D-9BFC-1D74-F646-3091B4FA3A88}"/>
              </a:ext>
            </a:extLst>
          </p:cNvPr>
          <p:cNvSpPr txBox="1">
            <a:spLocks noChangeArrowheads="1"/>
          </p:cNvSpPr>
          <p:nvPr/>
        </p:nvSpPr>
        <p:spPr>
          <a:xfrm>
            <a:off x="8652401" y="6383248"/>
            <a:ext cx="490538" cy="4572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lstStyle>
            <a:defPPr>
              <a:defRPr lang="en-US"/>
            </a:defPPr>
            <a:lvl1pPr marL="0" algn="ctr" defTabSz="457200" rtl="0" eaLnBrk="1" latinLnBrk="0" hangingPunct="1">
              <a:spcBef>
                <a:spcPct val="20000"/>
              </a:spcBef>
              <a:buClr>
                <a:schemeClr val="bg2"/>
              </a:buClr>
              <a:buSzPct val="75000"/>
              <a:buFont typeface="Wingdings" panose="05000000000000000000" pitchFamily="2" charset="2"/>
              <a:buChar char="n"/>
              <a:defRPr kumimoji="1" sz="3200" kern="1200">
                <a:solidFill>
                  <a:schemeClr val="tx1"/>
                </a:solidFill>
                <a:latin typeface="Arial" panose="020B0604020202020204" pitchFamily="34" charset="0"/>
                <a:ea typeface="ＭＳ Ｐゴシック" panose="020B0600070205080204" pitchFamily="50" charset="-128"/>
                <a:cs typeface="+mn-cs"/>
              </a:defRPr>
            </a:lvl1pPr>
            <a:lvl2pPr marL="742950" indent="-285750" algn="l" defTabSz="457200" rtl="0" eaLnBrk="1" latinLnBrk="0" hangingPunct="1">
              <a:spcBef>
                <a:spcPct val="20000"/>
              </a:spcBef>
              <a:buClr>
                <a:schemeClr val="accent2"/>
              </a:buClr>
              <a:buSzPct val="80000"/>
              <a:buFont typeface="Wingdings" panose="05000000000000000000" pitchFamily="2" charset="2"/>
              <a:buChar char="¨"/>
              <a:defRPr kumimoji="1" sz="2800" kern="1200">
                <a:solidFill>
                  <a:schemeClr val="tx1"/>
                </a:solidFill>
                <a:latin typeface="Arial" panose="020B0604020202020204" pitchFamily="34" charset="0"/>
                <a:ea typeface="ＭＳ Ｐゴシック" panose="020B0600070205080204" pitchFamily="50" charset="-128"/>
                <a:cs typeface="+mn-cs"/>
              </a:defRPr>
            </a:lvl2pPr>
            <a:lvl3pPr marL="1143000" indent="-228600" algn="l" defTabSz="457200" rtl="0" eaLnBrk="1" latinLnBrk="0" hangingPunct="1">
              <a:spcBef>
                <a:spcPct val="20000"/>
              </a:spcBef>
              <a:buClr>
                <a:schemeClr val="bg2"/>
              </a:buClr>
              <a:buSzPct val="65000"/>
              <a:buFont typeface="Wingdings" panose="05000000000000000000" pitchFamily="2" charset="2"/>
              <a:buChar char="n"/>
              <a:defRPr kumimoji="1" sz="2400" kern="1200">
                <a:solidFill>
                  <a:schemeClr val="tx1"/>
                </a:solidFill>
                <a:latin typeface="Arial" panose="020B0604020202020204" pitchFamily="34" charset="0"/>
                <a:ea typeface="ＭＳ Ｐゴシック" panose="020B0600070205080204" pitchFamily="50" charset="-128"/>
                <a:cs typeface="+mn-cs"/>
              </a:defRPr>
            </a:lvl3pPr>
            <a:lvl4pPr marL="1600200" indent="-228600" algn="l" defTabSz="457200" rtl="0" eaLnBrk="1" latinLnBrk="0" hangingPunct="1">
              <a:spcBef>
                <a:spcPct val="20000"/>
              </a:spcBef>
              <a:buClr>
                <a:schemeClr val="accent2"/>
              </a:buClr>
              <a:buSzPct val="70000"/>
              <a:buFont typeface="Wingdings" panose="05000000000000000000" pitchFamily="2" charset="2"/>
              <a:buChar char="¨"/>
              <a:defRPr kumimoji="1" sz="2000" kern="1200">
                <a:solidFill>
                  <a:schemeClr val="tx1"/>
                </a:solidFill>
                <a:latin typeface="Arial" panose="020B0604020202020204" pitchFamily="34" charset="0"/>
                <a:ea typeface="ＭＳ Ｐゴシック" panose="020B0600070205080204" pitchFamily="50" charset="-128"/>
                <a:cs typeface="+mn-cs"/>
              </a:defRPr>
            </a:lvl4pPr>
            <a:lvl5pPr marL="2057400" indent="-228600" algn="l" defTabSz="457200" rtl="0" eaLnBrk="1" latinLnBrk="0" hangingPunct="1">
              <a:spcBef>
                <a:spcPct val="20000"/>
              </a:spcBef>
              <a:buClr>
                <a:schemeClr val="bg2"/>
              </a:buClr>
              <a:buFont typeface="Wingdings" panose="05000000000000000000" pitchFamily="2" charset="2"/>
              <a:buChar char="§"/>
              <a:defRPr kumimoji="1" sz="2000" kern="1200">
                <a:solidFill>
                  <a:schemeClr val="tx1"/>
                </a:solidFill>
                <a:latin typeface="Arial" panose="020B0604020202020204" pitchFamily="34" charset="0"/>
                <a:ea typeface="ＭＳ Ｐゴシック" panose="020B0600070205080204" pitchFamily="50" charset="-128"/>
                <a:cs typeface="+mn-cs"/>
              </a:defRPr>
            </a:lvl5pPr>
            <a:lvl6pPr marL="2514600" indent="-228600" algn="l" defTabSz="457200" rtl="0" eaLnBrk="0" fontAlgn="base" latinLnBrk="0" hangingPunct="0">
              <a:spcBef>
                <a:spcPct val="20000"/>
              </a:spcBef>
              <a:spcAft>
                <a:spcPct val="0"/>
              </a:spcAft>
              <a:buClr>
                <a:schemeClr val="bg2"/>
              </a:buClr>
              <a:buFont typeface="Wingdings" panose="05000000000000000000" pitchFamily="2" charset="2"/>
              <a:buChar char="§"/>
              <a:defRPr kumimoji="1" sz="2000" kern="1200">
                <a:solidFill>
                  <a:schemeClr val="tx1"/>
                </a:solidFill>
                <a:latin typeface="Arial" panose="020B0604020202020204" pitchFamily="34" charset="0"/>
                <a:ea typeface="ＭＳ Ｐゴシック" panose="020B0600070205080204" pitchFamily="50" charset="-128"/>
                <a:cs typeface="+mn-cs"/>
              </a:defRPr>
            </a:lvl6pPr>
            <a:lvl7pPr marL="2971800" indent="-228600" algn="l" defTabSz="457200" rtl="0" eaLnBrk="0" fontAlgn="base" latinLnBrk="0" hangingPunct="0">
              <a:spcBef>
                <a:spcPct val="20000"/>
              </a:spcBef>
              <a:spcAft>
                <a:spcPct val="0"/>
              </a:spcAft>
              <a:buClr>
                <a:schemeClr val="bg2"/>
              </a:buClr>
              <a:buFont typeface="Wingdings" panose="05000000000000000000" pitchFamily="2" charset="2"/>
              <a:buChar char="§"/>
              <a:defRPr kumimoji="1" sz="2000" kern="1200">
                <a:solidFill>
                  <a:schemeClr val="tx1"/>
                </a:solidFill>
                <a:latin typeface="Arial" panose="020B0604020202020204" pitchFamily="34" charset="0"/>
                <a:ea typeface="ＭＳ Ｐゴシック" panose="020B0600070205080204" pitchFamily="50" charset="-128"/>
                <a:cs typeface="+mn-cs"/>
              </a:defRPr>
            </a:lvl7pPr>
            <a:lvl8pPr marL="3429000" indent="-228600" algn="l" defTabSz="457200" rtl="0" eaLnBrk="0" fontAlgn="base" latinLnBrk="0" hangingPunct="0">
              <a:spcBef>
                <a:spcPct val="20000"/>
              </a:spcBef>
              <a:spcAft>
                <a:spcPct val="0"/>
              </a:spcAft>
              <a:buClr>
                <a:schemeClr val="bg2"/>
              </a:buClr>
              <a:buFont typeface="Wingdings" panose="05000000000000000000" pitchFamily="2" charset="2"/>
              <a:buChar char="§"/>
              <a:defRPr kumimoji="1" sz="2000" kern="1200">
                <a:solidFill>
                  <a:schemeClr val="tx1"/>
                </a:solidFill>
                <a:latin typeface="Arial" panose="020B0604020202020204" pitchFamily="34" charset="0"/>
                <a:ea typeface="ＭＳ Ｐゴシック" panose="020B0600070205080204" pitchFamily="50" charset="-128"/>
                <a:cs typeface="+mn-cs"/>
              </a:defRPr>
            </a:lvl8pPr>
            <a:lvl9pPr marL="3886200" indent="-228600" algn="l" defTabSz="457200" rtl="0" eaLnBrk="0" fontAlgn="base" latinLnBrk="0" hangingPunct="0">
              <a:spcBef>
                <a:spcPct val="20000"/>
              </a:spcBef>
              <a:spcAft>
                <a:spcPct val="0"/>
              </a:spcAft>
              <a:buClr>
                <a:schemeClr val="bg2"/>
              </a:buClr>
              <a:buFont typeface="Wingdings" panose="05000000000000000000" pitchFamily="2" charset="2"/>
              <a:buChar char="§"/>
              <a:defRPr kumimoji="1" sz="2000" kern="1200">
                <a:solidFill>
                  <a:schemeClr val="tx1"/>
                </a:solidFill>
                <a:latin typeface="Arial" panose="020B0604020202020204" pitchFamily="34" charset="0"/>
                <a:ea typeface="ＭＳ Ｐゴシック" panose="020B0600070205080204" pitchFamily="50" charset="-128"/>
                <a:cs typeface="+mn-cs"/>
              </a:defRPr>
            </a:lvl9pPr>
          </a:lstStyle>
          <a:p>
            <a:pPr>
              <a:spcBef>
                <a:spcPct val="0"/>
              </a:spcBef>
              <a:buClrTx/>
              <a:buSzTx/>
              <a:buFontTx/>
              <a:buNone/>
            </a:pPr>
            <a:fld id="{60543E0F-84F2-49EC-92F3-2E21246A461F}" type="slidenum">
              <a:rPr kumimoji="0" lang="en-US" altLang="ja-JP" sz="1200" smtClean="0">
                <a:solidFill>
                  <a:srgbClr val="000000"/>
                </a:solidFill>
                <a:latin typeface="Arial Black" panose="020B0A04020102020204" pitchFamily="34" charset="0"/>
              </a:rPr>
              <a:pPr>
                <a:spcBef>
                  <a:spcPct val="0"/>
                </a:spcBef>
                <a:buClrTx/>
                <a:buSzTx/>
                <a:buFontTx/>
                <a:buNone/>
              </a:pPr>
              <a:t>3</a:t>
            </a:fld>
            <a:endParaRPr kumimoji="0" lang="en-US" altLang="ja-JP" sz="1200" dirty="0">
              <a:solidFill>
                <a:srgbClr val="000000"/>
              </a:solidFill>
              <a:latin typeface="Arial Black" panose="020B0A04020102020204" pitchFamily="34" charset="0"/>
            </a:endParaRPr>
          </a:p>
        </p:txBody>
      </p:sp>
    </p:spTree>
    <p:extLst>
      <p:ext uri="{BB962C8B-B14F-4D97-AF65-F5344CB8AC3E}">
        <p14:creationId xmlns:p14="http://schemas.microsoft.com/office/powerpoint/2010/main" val="143548692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a:extLst>
              <a:ext uri="{FF2B5EF4-FFF2-40B4-BE49-F238E27FC236}">
                <a16:creationId xmlns:a16="http://schemas.microsoft.com/office/drawing/2014/main" id="{875F832E-C81D-9A76-AEED-23A120308861}"/>
              </a:ext>
            </a:extLst>
          </p:cNvPr>
          <p:cNvPicPr>
            <a:picLocks noChangeAspect="1"/>
          </p:cNvPicPr>
          <p:nvPr/>
        </p:nvPicPr>
        <p:blipFill>
          <a:blip r:embed="rId3"/>
          <a:stretch>
            <a:fillRect/>
          </a:stretch>
        </p:blipFill>
        <p:spPr>
          <a:xfrm>
            <a:off x="826365" y="1953678"/>
            <a:ext cx="7044571" cy="3962571"/>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
        <p:nvSpPr>
          <p:cNvPr id="5" name="テキスト ボックス 4">
            <a:extLst>
              <a:ext uri="{FF2B5EF4-FFF2-40B4-BE49-F238E27FC236}">
                <a16:creationId xmlns:a16="http://schemas.microsoft.com/office/drawing/2014/main" id="{179E057F-2B51-5547-93EE-339475EB6494}"/>
              </a:ext>
            </a:extLst>
          </p:cNvPr>
          <p:cNvSpPr txBox="1"/>
          <p:nvPr/>
        </p:nvSpPr>
        <p:spPr>
          <a:xfrm>
            <a:off x="1178551" y="1008832"/>
            <a:ext cx="6955750" cy="830997"/>
          </a:xfrm>
          <a:prstGeom prst="rect">
            <a:avLst/>
          </a:prstGeom>
          <a:noFill/>
        </p:spPr>
        <p:txBody>
          <a:bodyPr wrap="none" rtlCol="0">
            <a:spAutoFit/>
          </a:bodyPr>
          <a:lstStyle/>
          <a:p>
            <a:r>
              <a:rPr kumimoji="1" lang="ja-JP" altLang="en-US" sz="2400" b="1" dirty="0"/>
              <a:t>あるオンライン研修である保護者のお話に・・・</a:t>
            </a:r>
            <a:endParaRPr kumimoji="1" lang="en-US" altLang="ja-JP" sz="2400" b="1" dirty="0"/>
          </a:p>
          <a:p>
            <a:r>
              <a:rPr kumimoji="1" lang="ja-JP" altLang="en-US" sz="2400" b="1" dirty="0"/>
              <a:t>相談支援の力の無さを感じた・・・。</a:t>
            </a:r>
          </a:p>
        </p:txBody>
      </p:sp>
      <p:sp>
        <p:nvSpPr>
          <p:cNvPr id="6" name="テキスト ボックス 5">
            <a:extLst>
              <a:ext uri="{FF2B5EF4-FFF2-40B4-BE49-F238E27FC236}">
                <a16:creationId xmlns:a16="http://schemas.microsoft.com/office/drawing/2014/main" id="{85B8EAA5-D3AE-BFC1-9F65-A9078236E2AE}"/>
              </a:ext>
            </a:extLst>
          </p:cNvPr>
          <p:cNvSpPr txBox="1"/>
          <p:nvPr/>
        </p:nvSpPr>
        <p:spPr>
          <a:xfrm>
            <a:off x="1786395" y="6143946"/>
            <a:ext cx="4801314" cy="646331"/>
          </a:xfrm>
          <a:prstGeom prst="rect">
            <a:avLst/>
          </a:prstGeom>
          <a:noFill/>
        </p:spPr>
        <p:txBody>
          <a:bodyPr wrap="none" rtlCol="0">
            <a:spAutoFit/>
          </a:bodyPr>
          <a:lstStyle/>
          <a:p>
            <a:r>
              <a:rPr kumimoji="1" lang="ja-JP" altLang="en-US" sz="3600" dirty="0"/>
              <a:t>その動画がこちらです</a:t>
            </a:r>
          </a:p>
        </p:txBody>
      </p:sp>
      <p:sp>
        <p:nvSpPr>
          <p:cNvPr id="2" name="タイトル 1">
            <a:extLst>
              <a:ext uri="{FF2B5EF4-FFF2-40B4-BE49-F238E27FC236}">
                <a16:creationId xmlns:a16="http://schemas.microsoft.com/office/drawing/2014/main" id="{E9E88F78-7B19-41BB-D19F-D8D585878D6B}"/>
              </a:ext>
            </a:extLst>
          </p:cNvPr>
          <p:cNvSpPr>
            <a:spLocks noGrp="1"/>
          </p:cNvSpPr>
          <p:nvPr>
            <p:ph type="title"/>
          </p:nvPr>
        </p:nvSpPr>
        <p:spPr>
          <a:xfrm>
            <a:off x="0" y="0"/>
            <a:ext cx="9144000" cy="827359"/>
          </a:xfrm>
          <a:solidFill>
            <a:srgbClr val="FFC000"/>
          </a:solidFill>
        </p:spPr>
        <p:txBody>
          <a:bodyPr>
            <a:normAutofit/>
          </a:bodyPr>
          <a:lstStyle/>
          <a:p>
            <a:r>
              <a:rPr lang="ja-JP" altLang="en-US" sz="3200" b="1" dirty="0">
                <a:latin typeface="メイリオ" panose="020B0604030504040204" pitchFamily="50" charset="-128"/>
                <a:ea typeface="メイリオ" panose="020B0604030504040204" pitchFamily="50" charset="-128"/>
              </a:rPr>
              <a:t>１１：００～１１：１８　動画視聴</a:t>
            </a:r>
            <a:endParaRPr kumimoji="1" lang="ja-JP" altLang="en-US" sz="3200" b="1" dirty="0">
              <a:solidFill>
                <a:schemeClr val="tx1"/>
              </a:solidFill>
              <a:latin typeface="メイリオ" panose="020B0604030504040204" pitchFamily="50" charset="-128"/>
              <a:ea typeface="メイリオ" panose="020B0604030504040204" pitchFamily="50" charset="-128"/>
            </a:endParaRPr>
          </a:p>
        </p:txBody>
      </p:sp>
      <p:sp>
        <p:nvSpPr>
          <p:cNvPr id="3" name="スライド番号プレースホルダー 3">
            <a:extLst>
              <a:ext uri="{FF2B5EF4-FFF2-40B4-BE49-F238E27FC236}">
                <a16:creationId xmlns:a16="http://schemas.microsoft.com/office/drawing/2014/main" id="{BD82AAF1-C75B-E047-7A47-7517AC988FB4}"/>
              </a:ext>
            </a:extLst>
          </p:cNvPr>
          <p:cNvSpPr>
            <a:spLocks noGrp="1"/>
          </p:cNvSpPr>
          <p:nvPr>
            <p:ph type="sldNum" sz="quarter" idx="12"/>
          </p:nvPr>
        </p:nvSpPr>
        <p:spPr>
          <a:xfrm>
            <a:off x="8331200" y="0"/>
            <a:ext cx="812800" cy="827359"/>
          </a:xfrm>
          <a:solidFill>
            <a:schemeClr val="accent1"/>
          </a:solidFill>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1" lang="ja-JP" altLang="en-US" sz="4400" b="1" i="0" u="none" strike="noStrike" kern="1200" cap="none" spc="0" normalizeH="0" baseline="0" noProof="0" dirty="0">
                <a:ln>
                  <a:noFill/>
                </a:ln>
                <a:solidFill>
                  <a:prstClr val="white"/>
                </a:solidFill>
                <a:effectLst/>
                <a:uLnTx/>
                <a:uFillTx/>
                <a:latin typeface="Century Gothic" panose="020F0302020204030204"/>
                <a:ea typeface="メイリオ" panose="020B0604030504040204" pitchFamily="50" charset="-128"/>
                <a:cs typeface="+mn-cs"/>
              </a:rPr>
              <a:t>１</a:t>
            </a:r>
          </a:p>
        </p:txBody>
      </p:sp>
      <p:sp>
        <p:nvSpPr>
          <p:cNvPr id="7" name="動作設定ボタン: 進む/次へ 6">
            <a:hlinkClick r:id="" action="ppaction://hlinkshowjump?jump=nextslide" highlightClick="1"/>
            <a:extLst>
              <a:ext uri="{FF2B5EF4-FFF2-40B4-BE49-F238E27FC236}">
                <a16:creationId xmlns:a16="http://schemas.microsoft.com/office/drawing/2014/main" id="{AC2B556C-36B7-68AA-E74D-5E8577D188DE}"/>
              </a:ext>
            </a:extLst>
          </p:cNvPr>
          <p:cNvSpPr/>
          <p:nvPr/>
        </p:nvSpPr>
        <p:spPr>
          <a:xfrm>
            <a:off x="6770670" y="6143946"/>
            <a:ext cx="729465" cy="452063"/>
          </a:xfrm>
          <a:prstGeom prst="actionButtonForwardNext">
            <a:avLst/>
          </a:prstGeom>
          <a:solidFill>
            <a:srgbClr val="FFFF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スライド番号プレースホルダー 3">
            <a:extLst>
              <a:ext uri="{FF2B5EF4-FFF2-40B4-BE49-F238E27FC236}">
                <a16:creationId xmlns:a16="http://schemas.microsoft.com/office/drawing/2014/main" id="{D2114F5C-261F-0FF2-2AD5-A00A81ADDDA5}"/>
              </a:ext>
            </a:extLst>
          </p:cNvPr>
          <p:cNvSpPr txBox="1">
            <a:spLocks noChangeArrowheads="1"/>
          </p:cNvSpPr>
          <p:nvPr/>
        </p:nvSpPr>
        <p:spPr>
          <a:xfrm>
            <a:off x="8653462" y="6400800"/>
            <a:ext cx="490538" cy="4572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lstStyle>
            <a:defPPr>
              <a:defRPr lang="en-US"/>
            </a:defPPr>
            <a:lvl1pPr marL="0" algn="ctr" defTabSz="457200" rtl="0" eaLnBrk="1" latinLnBrk="0" hangingPunct="1">
              <a:spcBef>
                <a:spcPct val="20000"/>
              </a:spcBef>
              <a:buClr>
                <a:schemeClr val="bg2"/>
              </a:buClr>
              <a:buSzPct val="75000"/>
              <a:buFont typeface="Wingdings" panose="05000000000000000000" pitchFamily="2" charset="2"/>
              <a:buChar char="n"/>
              <a:defRPr kumimoji="1" sz="3200" kern="1200">
                <a:solidFill>
                  <a:schemeClr val="tx1"/>
                </a:solidFill>
                <a:latin typeface="Arial" panose="020B0604020202020204" pitchFamily="34" charset="0"/>
                <a:ea typeface="ＭＳ Ｐゴシック" panose="020B0600070205080204" pitchFamily="50" charset="-128"/>
                <a:cs typeface="+mn-cs"/>
              </a:defRPr>
            </a:lvl1pPr>
            <a:lvl2pPr marL="742950" indent="-285750" algn="l" defTabSz="457200" rtl="0" eaLnBrk="1" latinLnBrk="0" hangingPunct="1">
              <a:spcBef>
                <a:spcPct val="20000"/>
              </a:spcBef>
              <a:buClr>
                <a:schemeClr val="accent2"/>
              </a:buClr>
              <a:buSzPct val="80000"/>
              <a:buFont typeface="Wingdings" panose="05000000000000000000" pitchFamily="2" charset="2"/>
              <a:buChar char="¨"/>
              <a:defRPr kumimoji="1" sz="2800" kern="1200">
                <a:solidFill>
                  <a:schemeClr val="tx1"/>
                </a:solidFill>
                <a:latin typeface="Arial" panose="020B0604020202020204" pitchFamily="34" charset="0"/>
                <a:ea typeface="ＭＳ Ｐゴシック" panose="020B0600070205080204" pitchFamily="50" charset="-128"/>
                <a:cs typeface="+mn-cs"/>
              </a:defRPr>
            </a:lvl2pPr>
            <a:lvl3pPr marL="1143000" indent="-228600" algn="l" defTabSz="457200" rtl="0" eaLnBrk="1" latinLnBrk="0" hangingPunct="1">
              <a:spcBef>
                <a:spcPct val="20000"/>
              </a:spcBef>
              <a:buClr>
                <a:schemeClr val="bg2"/>
              </a:buClr>
              <a:buSzPct val="65000"/>
              <a:buFont typeface="Wingdings" panose="05000000000000000000" pitchFamily="2" charset="2"/>
              <a:buChar char="n"/>
              <a:defRPr kumimoji="1" sz="2400" kern="1200">
                <a:solidFill>
                  <a:schemeClr val="tx1"/>
                </a:solidFill>
                <a:latin typeface="Arial" panose="020B0604020202020204" pitchFamily="34" charset="0"/>
                <a:ea typeface="ＭＳ Ｐゴシック" panose="020B0600070205080204" pitchFamily="50" charset="-128"/>
                <a:cs typeface="+mn-cs"/>
              </a:defRPr>
            </a:lvl3pPr>
            <a:lvl4pPr marL="1600200" indent="-228600" algn="l" defTabSz="457200" rtl="0" eaLnBrk="1" latinLnBrk="0" hangingPunct="1">
              <a:spcBef>
                <a:spcPct val="20000"/>
              </a:spcBef>
              <a:buClr>
                <a:schemeClr val="accent2"/>
              </a:buClr>
              <a:buSzPct val="70000"/>
              <a:buFont typeface="Wingdings" panose="05000000000000000000" pitchFamily="2" charset="2"/>
              <a:buChar char="¨"/>
              <a:defRPr kumimoji="1" sz="2000" kern="1200">
                <a:solidFill>
                  <a:schemeClr val="tx1"/>
                </a:solidFill>
                <a:latin typeface="Arial" panose="020B0604020202020204" pitchFamily="34" charset="0"/>
                <a:ea typeface="ＭＳ Ｐゴシック" panose="020B0600070205080204" pitchFamily="50" charset="-128"/>
                <a:cs typeface="+mn-cs"/>
              </a:defRPr>
            </a:lvl4pPr>
            <a:lvl5pPr marL="2057400" indent="-228600" algn="l" defTabSz="457200" rtl="0" eaLnBrk="1" latinLnBrk="0" hangingPunct="1">
              <a:spcBef>
                <a:spcPct val="20000"/>
              </a:spcBef>
              <a:buClr>
                <a:schemeClr val="bg2"/>
              </a:buClr>
              <a:buFont typeface="Wingdings" panose="05000000000000000000" pitchFamily="2" charset="2"/>
              <a:buChar char="§"/>
              <a:defRPr kumimoji="1" sz="2000" kern="1200">
                <a:solidFill>
                  <a:schemeClr val="tx1"/>
                </a:solidFill>
                <a:latin typeface="Arial" panose="020B0604020202020204" pitchFamily="34" charset="0"/>
                <a:ea typeface="ＭＳ Ｐゴシック" panose="020B0600070205080204" pitchFamily="50" charset="-128"/>
                <a:cs typeface="+mn-cs"/>
              </a:defRPr>
            </a:lvl5pPr>
            <a:lvl6pPr marL="2514600" indent="-228600" algn="l" defTabSz="457200" rtl="0" eaLnBrk="0" fontAlgn="base" latinLnBrk="0" hangingPunct="0">
              <a:spcBef>
                <a:spcPct val="20000"/>
              </a:spcBef>
              <a:spcAft>
                <a:spcPct val="0"/>
              </a:spcAft>
              <a:buClr>
                <a:schemeClr val="bg2"/>
              </a:buClr>
              <a:buFont typeface="Wingdings" panose="05000000000000000000" pitchFamily="2" charset="2"/>
              <a:buChar char="§"/>
              <a:defRPr kumimoji="1" sz="2000" kern="1200">
                <a:solidFill>
                  <a:schemeClr val="tx1"/>
                </a:solidFill>
                <a:latin typeface="Arial" panose="020B0604020202020204" pitchFamily="34" charset="0"/>
                <a:ea typeface="ＭＳ Ｐゴシック" panose="020B0600070205080204" pitchFamily="50" charset="-128"/>
                <a:cs typeface="+mn-cs"/>
              </a:defRPr>
            </a:lvl6pPr>
            <a:lvl7pPr marL="2971800" indent="-228600" algn="l" defTabSz="457200" rtl="0" eaLnBrk="0" fontAlgn="base" latinLnBrk="0" hangingPunct="0">
              <a:spcBef>
                <a:spcPct val="20000"/>
              </a:spcBef>
              <a:spcAft>
                <a:spcPct val="0"/>
              </a:spcAft>
              <a:buClr>
                <a:schemeClr val="bg2"/>
              </a:buClr>
              <a:buFont typeface="Wingdings" panose="05000000000000000000" pitchFamily="2" charset="2"/>
              <a:buChar char="§"/>
              <a:defRPr kumimoji="1" sz="2000" kern="1200">
                <a:solidFill>
                  <a:schemeClr val="tx1"/>
                </a:solidFill>
                <a:latin typeface="Arial" panose="020B0604020202020204" pitchFamily="34" charset="0"/>
                <a:ea typeface="ＭＳ Ｐゴシック" panose="020B0600070205080204" pitchFamily="50" charset="-128"/>
                <a:cs typeface="+mn-cs"/>
              </a:defRPr>
            </a:lvl7pPr>
            <a:lvl8pPr marL="3429000" indent="-228600" algn="l" defTabSz="457200" rtl="0" eaLnBrk="0" fontAlgn="base" latinLnBrk="0" hangingPunct="0">
              <a:spcBef>
                <a:spcPct val="20000"/>
              </a:spcBef>
              <a:spcAft>
                <a:spcPct val="0"/>
              </a:spcAft>
              <a:buClr>
                <a:schemeClr val="bg2"/>
              </a:buClr>
              <a:buFont typeface="Wingdings" panose="05000000000000000000" pitchFamily="2" charset="2"/>
              <a:buChar char="§"/>
              <a:defRPr kumimoji="1" sz="2000" kern="1200">
                <a:solidFill>
                  <a:schemeClr val="tx1"/>
                </a:solidFill>
                <a:latin typeface="Arial" panose="020B0604020202020204" pitchFamily="34" charset="0"/>
                <a:ea typeface="ＭＳ Ｐゴシック" panose="020B0600070205080204" pitchFamily="50" charset="-128"/>
                <a:cs typeface="+mn-cs"/>
              </a:defRPr>
            </a:lvl8pPr>
            <a:lvl9pPr marL="3886200" indent="-228600" algn="l" defTabSz="457200" rtl="0" eaLnBrk="0" fontAlgn="base" latinLnBrk="0" hangingPunct="0">
              <a:spcBef>
                <a:spcPct val="20000"/>
              </a:spcBef>
              <a:spcAft>
                <a:spcPct val="0"/>
              </a:spcAft>
              <a:buClr>
                <a:schemeClr val="bg2"/>
              </a:buClr>
              <a:buFont typeface="Wingdings" panose="05000000000000000000" pitchFamily="2" charset="2"/>
              <a:buChar char="§"/>
              <a:defRPr kumimoji="1" sz="2000" kern="1200">
                <a:solidFill>
                  <a:schemeClr val="tx1"/>
                </a:solidFill>
                <a:latin typeface="Arial" panose="020B0604020202020204" pitchFamily="34" charset="0"/>
                <a:ea typeface="ＭＳ Ｐゴシック" panose="020B0600070205080204" pitchFamily="50" charset="-128"/>
                <a:cs typeface="+mn-cs"/>
              </a:defRPr>
            </a:lvl9pPr>
          </a:lstStyle>
          <a:p>
            <a:pPr>
              <a:spcBef>
                <a:spcPct val="0"/>
              </a:spcBef>
              <a:buClrTx/>
              <a:buSzTx/>
              <a:buFontTx/>
              <a:buNone/>
            </a:pPr>
            <a:fld id="{60543E0F-84F2-49EC-92F3-2E21246A461F}" type="slidenum">
              <a:rPr kumimoji="0" lang="en-US" altLang="ja-JP" sz="1200" smtClean="0">
                <a:solidFill>
                  <a:srgbClr val="000000"/>
                </a:solidFill>
                <a:latin typeface="Arial Black" panose="020B0A04020102020204" pitchFamily="34" charset="0"/>
              </a:rPr>
              <a:pPr>
                <a:spcBef>
                  <a:spcPct val="0"/>
                </a:spcBef>
                <a:buClrTx/>
                <a:buSzTx/>
                <a:buFontTx/>
                <a:buNone/>
              </a:pPr>
              <a:t>4</a:t>
            </a:fld>
            <a:endParaRPr kumimoji="0" lang="en-US" altLang="ja-JP" sz="1200" dirty="0">
              <a:solidFill>
                <a:srgbClr val="000000"/>
              </a:solidFill>
              <a:latin typeface="Arial Black" panose="020B0A04020102020204" pitchFamily="34" charset="0"/>
            </a:endParaRPr>
          </a:p>
        </p:txBody>
      </p:sp>
      <p:sp>
        <p:nvSpPr>
          <p:cNvPr id="9" name="正方形/長方形 8">
            <a:extLst>
              <a:ext uri="{FF2B5EF4-FFF2-40B4-BE49-F238E27FC236}">
                <a16:creationId xmlns:a16="http://schemas.microsoft.com/office/drawing/2014/main" id="{E7AD8597-3E17-8A56-23BB-2549B89475C5}"/>
              </a:ext>
            </a:extLst>
          </p:cNvPr>
          <p:cNvSpPr/>
          <p:nvPr/>
        </p:nvSpPr>
        <p:spPr>
          <a:xfrm>
            <a:off x="6884751" y="50663"/>
            <a:ext cx="640928" cy="726031"/>
          </a:xfrm>
          <a:prstGeom prst="rect">
            <a:avLst/>
          </a:prstGeom>
          <a:solidFill>
            <a:schemeClr val="accent1">
              <a:lumMod val="20000"/>
              <a:lumOff val="80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p>
            <a:pPr algn="ctr" defTabSz="844083"/>
            <a:r>
              <a:rPr kumimoji="1" lang="ja-JP" altLang="en-US" sz="2215" dirty="0">
                <a:solidFill>
                  <a:srgbClr val="02A8F3">
                    <a:lumMod val="50000"/>
                  </a:srgbClr>
                </a:solidFill>
                <a:latin typeface="BIZ UDPGothic" panose="020B0400000000000000" pitchFamily="34" charset="-128"/>
                <a:ea typeface="BIZ UDPGothic" panose="020B0400000000000000" pitchFamily="34" charset="-128"/>
              </a:rPr>
              <a:t>１８</a:t>
            </a:r>
            <a:r>
              <a:rPr kumimoji="1" lang="ja-JP" altLang="en-US" sz="1015" dirty="0">
                <a:solidFill>
                  <a:srgbClr val="02A8F3">
                    <a:lumMod val="50000"/>
                  </a:srgbClr>
                </a:solidFill>
                <a:latin typeface="BIZ UDPGothic" panose="020B0400000000000000" pitchFamily="34" charset="-128"/>
                <a:ea typeface="BIZ UDPGothic" panose="020B0400000000000000" pitchFamily="34" charset="-128"/>
              </a:rPr>
              <a:t>分</a:t>
            </a:r>
            <a:endParaRPr kumimoji="1" lang="ja-JP" altLang="en-US" sz="2215" dirty="0">
              <a:solidFill>
                <a:srgbClr val="02A8F3">
                  <a:lumMod val="50000"/>
                </a:srgbClr>
              </a:solidFill>
              <a:latin typeface="BIZ UDPGothic" panose="020B0400000000000000" pitchFamily="34" charset="-128"/>
              <a:ea typeface="BIZ UDPGothic" panose="020B0400000000000000" pitchFamily="34" charset="-128"/>
            </a:endParaRPr>
          </a:p>
        </p:txBody>
      </p:sp>
    </p:spTree>
    <p:extLst>
      <p:ext uri="{BB962C8B-B14F-4D97-AF65-F5344CB8AC3E}">
        <p14:creationId xmlns:p14="http://schemas.microsoft.com/office/powerpoint/2010/main" val="332250919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7FB23EC7-F293-2611-0CF8-02AA5077F56A}"/>
            </a:ext>
          </a:extLst>
        </p:cNvPr>
        <p:cNvGrpSpPr/>
        <p:nvPr/>
      </p:nvGrpSpPr>
      <p:grpSpPr>
        <a:xfrm>
          <a:off x="0" y="0"/>
          <a:ext cx="0" cy="0"/>
          <a:chOff x="0" y="0"/>
          <a:chExt cx="0" cy="0"/>
        </a:xfrm>
      </p:grpSpPr>
      <p:sp>
        <p:nvSpPr>
          <p:cNvPr id="7" name="Rectangle 6">
            <a:extLst>
              <a:ext uri="{FF2B5EF4-FFF2-40B4-BE49-F238E27FC236}">
                <a16:creationId xmlns:a16="http://schemas.microsoft.com/office/drawing/2014/main" id="{F3060C83-F051-4F0E-ABAD-AA0DFC48B2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Freeform: Shape 8">
            <a:extLst>
              <a:ext uri="{FF2B5EF4-FFF2-40B4-BE49-F238E27FC236}">
                <a16:creationId xmlns:a16="http://schemas.microsoft.com/office/drawing/2014/main" id="{83C98ABE-055B-441F-B07E-44F97F083C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282117" y="-253670"/>
            <a:ext cx="1370728" cy="1376989"/>
          </a:xfrm>
          <a:custGeom>
            <a:avLst/>
            <a:gdLst>
              <a:gd name="connsiteX0" fmla="*/ 0 w 1827638"/>
              <a:gd name="connsiteY0" fmla="*/ 987379 h 1376989"/>
              <a:gd name="connsiteX1" fmla="*/ 987379 w 1827638"/>
              <a:gd name="connsiteY1" fmla="*/ 0 h 1376989"/>
              <a:gd name="connsiteX2" fmla="*/ 1827638 w 1827638"/>
              <a:gd name="connsiteY2" fmla="*/ 840260 h 1376989"/>
              <a:gd name="connsiteX3" fmla="*/ 1827638 w 1827638"/>
              <a:gd name="connsiteY3" fmla="*/ 1376989 h 1376989"/>
              <a:gd name="connsiteX4" fmla="*/ 0 w 1827638"/>
              <a:gd name="connsiteY4" fmla="*/ 1376989 h 13769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7638" h="1376989">
                <a:moveTo>
                  <a:pt x="0" y="987379"/>
                </a:moveTo>
                <a:lnTo>
                  <a:pt x="987379" y="0"/>
                </a:lnTo>
                <a:lnTo>
                  <a:pt x="1827638" y="840260"/>
                </a:lnTo>
                <a:lnTo>
                  <a:pt x="1827638" y="1376989"/>
                </a:lnTo>
                <a:lnTo>
                  <a:pt x="0" y="1376989"/>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a:extLst>
              <a:ext uri="{FF2B5EF4-FFF2-40B4-BE49-F238E27FC236}">
                <a16:creationId xmlns:a16="http://schemas.microsoft.com/office/drawing/2014/main" id="{29FDB030-9B49-4CED-8CCD-4D99382388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668730" y="422146"/>
            <a:ext cx="484026" cy="64536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3783CA14-24A1-485C-8B30-D6A5D87987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7532611" y="655140"/>
            <a:ext cx="515604" cy="687472"/>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9A97C86A-04D6-40F7-AE84-31AB43E6A8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7017482" y="0"/>
            <a:ext cx="2126518" cy="1480837"/>
          </a:xfrm>
          <a:custGeom>
            <a:avLst/>
            <a:gdLst>
              <a:gd name="connsiteX0" fmla="*/ 2835357 w 2835357"/>
              <a:gd name="connsiteY0" fmla="*/ 1480837 h 1480837"/>
              <a:gd name="connsiteX1" fmla="*/ 0 w 2835357"/>
              <a:gd name="connsiteY1" fmla="*/ 1480837 h 1480837"/>
              <a:gd name="connsiteX2" fmla="*/ 1552727 w 2835357"/>
              <a:gd name="connsiteY2" fmla="*/ 0 h 1480837"/>
              <a:gd name="connsiteX3" fmla="*/ 2835357 w 2835357"/>
              <a:gd name="connsiteY3" fmla="*/ 1223245 h 1480837"/>
            </a:gdLst>
            <a:ahLst/>
            <a:cxnLst>
              <a:cxn ang="0">
                <a:pos x="connsiteX0" y="connsiteY0"/>
              </a:cxn>
              <a:cxn ang="0">
                <a:pos x="connsiteX1" y="connsiteY1"/>
              </a:cxn>
              <a:cxn ang="0">
                <a:pos x="connsiteX2" y="connsiteY2"/>
              </a:cxn>
              <a:cxn ang="0">
                <a:pos x="connsiteX3" y="connsiteY3"/>
              </a:cxn>
            </a:cxnLst>
            <a:rect l="l" t="t" r="r" b="b"/>
            <a:pathLst>
              <a:path w="2835357" h="1480837">
                <a:moveTo>
                  <a:pt x="2835357" y="1480837"/>
                </a:moveTo>
                <a:lnTo>
                  <a:pt x="0" y="1480837"/>
                </a:lnTo>
                <a:lnTo>
                  <a:pt x="1552727" y="0"/>
                </a:lnTo>
                <a:lnTo>
                  <a:pt x="2835357" y="1223245"/>
                </a:lnTo>
                <a:close/>
              </a:path>
            </a:pathLst>
          </a:cu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7" name="Isosceles Triangle 16">
            <a:extLst>
              <a:ext uri="{FF2B5EF4-FFF2-40B4-BE49-F238E27FC236}">
                <a16:creationId xmlns:a16="http://schemas.microsoft.com/office/drawing/2014/main" id="{FF9F2414-84E8-453E-B1F3-389FDE8192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5982258" y="6115501"/>
            <a:ext cx="1120884" cy="742499"/>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Isosceles Triangle 18">
            <a:extLst>
              <a:ext uri="{FF2B5EF4-FFF2-40B4-BE49-F238E27FC236}">
                <a16:creationId xmlns:a16="http://schemas.microsoft.com/office/drawing/2014/main" id="{3ECA69A1-7536-43AC-85EF-C7106179F5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5703060" y="6453143"/>
            <a:ext cx="611177" cy="404857"/>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テキスト ボックス 2">
            <a:extLst>
              <a:ext uri="{FF2B5EF4-FFF2-40B4-BE49-F238E27FC236}">
                <a16:creationId xmlns:a16="http://schemas.microsoft.com/office/drawing/2014/main" id="{8793E74D-D9DC-F1F8-CE11-AA18D8001475}"/>
              </a:ext>
            </a:extLst>
          </p:cNvPr>
          <p:cNvSpPr txBox="1"/>
          <p:nvPr/>
        </p:nvSpPr>
        <p:spPr>
          <a:xfrm>
            <a:off x="2718769" y="204787"/>
            <a:ext cx="2954655" cy="646331"/>
          </a:xfrm>
          <a:prstGeom prst="rect">
            <a:avLst/>
          </a:prstGeom>
          <a:noFill/>
        </p:spPr>
        <p:txBody>
          <a:bodyPr wrap="none" rtlCol="0">
            <a:spAutoFit/>
          </a:bodyPr>
          <a:lstStyle/>
          <a:p>
            <a:r>
              <a:rPr kumimoji="1" lang="ja-JP" altLang="en-US" sz="3600" dirty="0"/>
              <a:t>　動画の資料</a:t>
            </a:r>
          </a:p>
        </p:txBody>
      </p:sp>
      <p:sp>
        <p:nvSpPr>
          <p:cNvPr id="4" name="スライド番号プレースホルダー 3">
            <a:extLst>
              <a:ext uri="{FF2B5EF4-FFF2-40B4-BE49-F238E27FC236}">
                <a16:creationId xmlns:a16="http://schemas.microsoft.com/office/drawing/2014/main" id="{E8F01856-A6E6-1662-D3E4-62305F61D2FB}"/>
              </a:ext>
            </a:extLst>
          </p:cNvPr>
          <p:cNvSpPr txBox="1">
            <a:spLocks noChangeArrowheads="1"/>
          </p:cNvSpPr>
          <p:nvPr/>
        </p:nvSpPr>
        <p:spPr>
          <a:xfrm>
            <a:off x="8652401" y="6383248"/>
            <a:ext cx="490538" cy="4572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lstStyle>
            <a:defPPr>
              <a:defRPr lang="en-US"/>
            </a:defPPr>
            <a:lvl1pPr marL="0" algn="ctr" defTabSz="457200" rtl="0" eaLnBrk="1" latinLnBrk="0" hangingPunct="1">
              <a:spcBef>
                <a:spcPct val="20000"/>
              </a:spcBef>
              <a:buClr>
                <a:schemeClr val="bg2"/>
              </a:buClr>
              <a:buSzPct val="75000"/>
              <a:buFont typeface="Wingdings" panose="05000000000000000000" pitchFamily="2" charset="2"/>
              <a:buChar char="n"/>
              <a:defRPr kumimoji="1" sz="3200" kern="1200">
                <a:solidFill>
                  <a:schemeClr val="tx1"/>
                </a:solidFill>
                <a:latin typeface="Arial" panose="020B0604020202020204" pitchFamily="34" charset="0"/>
                <a:ea typeface="ＭＳ Ｐゴシック" panose="020B0600070205080204" pitchFamily="50" charset="-128"/>
                <a:cs typeface="+mn-cs"/>
              </a:defRPr>
            </a:lvl1pPr>
            <a:lvl2pPr marL="742950" indent="-285750" algn="l" defTabSz="457200" rtl="0" eaLnBrk="1" latinLnBrk="0" hangingPunct="1">
              <a:spcBef>
                <a:spcPct val="20000"/>
              </a:spcBef>
              <a:buClr>
                <a:schemeClr val="accent2"/>
              </a:buClr>
              <a:buSzPct val="80000"/>
              <a:buFont typeface="Wingdings" panose="05000000000000000000" pitchFamily="2" charset="2"/>
              <a:buChar char="¨"/>
              <a:defRPr kumimoji="1" sz="2800" kern="1200">
                <a:solidFill>
                  <a:schemeClr val="tx1"/>
                </a:solidFill>
                <a:latin typeface="Arial" panose="020B0604020202020204" pitchFamily="34" charset="0"/>
                <a:ea typeface="ＭＳ Ｐゴシック" panose="020B0600070205080204" pitchFamily="50" charset="-128"/>
                <a:cs typeface="+mn-cs"/>
              </a:defRPr>
            </a:lvl2pPr>
            <a:lvl3pPr marL="1143000" indent="-228600" algn="l" defTabSz="457200" rtl="0" eaLnBrk="1" latinLnBrk="0" hangingPunct="1">
              <a:spcBef>
                <a:spcPct val="20000"/>
              </a:spcBef>
              <a:buClr>
                <a:schemeClr val="bg2"/>
              </a:buClr>
              <a:buSzPct val="65000"/>
              <a:buFont typeface="Wingdings" panose="05000000000000000000" pitchFamily="2" charset="2"/>
              <a:buChar char="n"/>
              <a:defRPr kumimoji="1" sz="2400" kern="1200">
                <a:solidFill>
                  <a:schemeClr val="tx1"/>
                </a:solidFill>
                <a:latin typeface="Arial" panose="020B0604020202020204" pitchFamily="34" charset="0"/>
                <a:ea typeface="ＭＳ Ｐゴシック" panose="020B0600070205080204" pitchFamily="50" charset="-128"/>
                <a:cs typeface="+mn-cs"/>
              </a:defRPr>
            </a:lvl3pPr>
            <a:lvl4pPr marL="1600200" indent="-228600" algn="l" defTabSz="457200" rtl="0" eaLnBrk="1" latinLnBrk="0" hangingPunct="1">
              <a:spcBef>
                <a:spcPct val="20000"/>
              </a:spcBef>
              <a:buClr>
                <a:schemeClr val="accent2"/>
              </a:buClr>
              <a:buSzPct val="70000"/>
              <a:buFont typeface="Wingdings" panose="05000000000000000000" pitchFamily="2" charset="2"/>
              <a:buChar char="¨"/>
              <a:defRPr kumimoji="1" sz="2000" kern="1200">
                <a:solidFill>
                  <a:schemeClr val="tx1"/>
                </a:solidFill>
                <a:latin typeface="Arial" panose="020B0604020202020204" pitchFamily="34" charset="0"/>
                <a:ea typeface="ＭＳ Ｐゴシック" panose="020B0600070205080204" pitchFamily="50" charset="-128"/>
                <a:cs typeface="+mn-cs"/>
              </a:defRPr>
            </a:lvl4pPr>
            <a:lvl5pPr marL="2057400" indent="-228600" algn="l" defTabSz="457200" rtl="0" eaLnBrk="1" latinLnBrk="0" hangingPunct="1">
              <a:spcBef>
                <a:spcPct val="20000"/>
              </a:spcBef>
              <a:buClr>
                <a:schemeClr val="bg2"/>
              </a:buClr>
              <a:buFont typeface="Wingdings" panose="05000000000000000000" pitchFamily="2" charset="2"/>
              <a:buChar char="§"/>
              <a:defRPr kumimoji="1" sz="2000" kern="1200">
                <a:solidFill>
                  <a:schemeClr val="tx1"/>
                </a:solidFill>
                <a:latin typeface="Arial" panose="020B0604020202020204" pitchFamily="34" charset="0"/>
                <a:ea typeface="ＭＳ Ｐゴシック" panose="020B0600070205080204" pitchFamily="50" charset="-128"/>
                <a:cs typeface="+mn-cs"/>
              </a:defRPr>
            </a:lvl5pPr>
            <a:lvl6pPr marL="2514600" indent="-228600" algn="l" defTabSz="457200" rtl="0" eaLnBrk="0" fontAlgn="base" latinLnBrk="0" hangingPunct="0">
              <a:spcBef>
                <a:spcPct val="20000"/>
              </a:spcBef>
              <a:spcAft>
                <a:spcPct val="0"/>
              </a:spcAft>
              <a:buClr>
                <a:schemeClr val="bg2"/>
              </a:buClr>
              <a:buFont typeface="Wingdings" panose="05000000000000000000" pitchFamily="2" charset="2"/>
              <a:buChar char="§"/>
              <a:defRPr kumimoji="1" sz="2000" kern="1200">
                <a:solidFill>
                  <a:schemeClr val="tx1"/>
                </a:solidFill>
                <a:latin typeface="Arial" panose="020B0604020202020204" pitchFamily="34" charset="0"/>
                <a:ea typeface="ＭＳ Ｐゴシック" panose="020B0600070205080204" pitchFamily="50" charset="-128"/>
                <a:cs typeface="+mn-cs"/>
              </a:defRPr>
            </a:lvl6pPr>
            <a:lvl7pPr marL="2971800" indent="-228600" algn="l" defTabSz="457200" rtl="0" eaLnBrk="0" fontAlgn="base" latinLnBrk="0" hangingPunct="0">
              <a:spcBef>
                <a:spcPct val="20000"/>
              </a:spcBef>
              <a:spcAft>
                <a:spcPct val="0"/>
              </a:spcAft>
              <a:buClr>
                <a:schemeClr val="bg2"/>
              </a:buClr>
              <a:buFont typeface="Wingdings" panose="05000000000000000000" pitchFamily="2" charset="2"/>
              <a:buChar char="§"/>
              <a:defRPr kumimoji="1" sz="2000" kern="1200">
                <a:solidFill>
                  <a:schemeClr val="tx1"/>
                </a:solidFill>
                <a:latin typeface="Arial" panose="020B0604020202020204" pitchFamily="34" charset="0"/>
                <a:ea typeface="ＭＳ Ｐゴシック" panose="020B0600070205080204" pitchFamily="50" charset="-128"/>
                <a:cs typeface="+mn-cs"/>
              </a:defRPr>
            </a:lvl7pPr>
            <a:lvl8pPr marL="3429000" indent="-228600" algn="l" defTabSz="457200" rtl="0" eaLnBrk="0" fontAlgn="base" latinLnBrk="0" hangingPunct="0">
              <a:spcBef>
                <a:spcPct val="20000"/>
              </a:spcBef>
              <a:spcAft>
                <a:spcPct val="0"/>
              </a:spcAft>
              <a:buClr>
                <a:schemeClr val="bg2"/>
              </a:buClr>
              <a:buFont typeface="Wingdings" panose="05000000000000000000" pitchFamily="2" charset="2"/>
              <a:buChar char="§"/>
              <a:defRPr kumimoji="1" sz="2000" kern="1200">
                <a:solidFill>
                  <a:schemeClr val="tx1"/>
                </a:solidFill>
                <a:latin typeface="Arial" panose="020B0604020202020204" pitchFamily="34" charset="0"/>
                <a:ea typeface="ＭＳ Ｐゴシック" panose="020B0600070205080204" pitchFamily="50" charset="-128"/>
                <a:cs typeface="+mn-cs"/>
              </a:defRPr>
            </a:lvl8pPr>
            <a:lvl9pPr marL="3886200" indent="-228600" algn="l" defTabSz="457200" rtl="0" eaLnBrk="0" fontAlgn="base" latinLnBrk="0" hangingPunct="0">
              <a:spcBef>
                <a:spcPct val="20000"/>
              </a:spcBef>
              <a:spcAft>
                <a:spcPct val="0"/>
              </a:spcAft>
              <a:buClr>
                <a:schemeClr val="bg2"/>
              </a:buClr>
              <a:buFont typeface="Wingdings" panose="05000000000000000000" pitchFamily="2" charset="2"/>
              <a:buChar char="§"/>
              <a:defRPr kumimoji="1" sz="2000" kern="1200">
                <a:solidFill>
                  <a:schemeClr val="tx1"/>
                </a:solidFill>
                <a:latin typeface="Arial" panose="020B0604020202020204" pitchFamily="34" charset="0"/>
                <a:ea typeface="ＭＳ Ｐゴシック" panose="020B0600070205080204" pitchFamily="50" charset="-128"/>
                <a:cs typeface="+mn-cs"/>
              </a:defRPr>
            </a:lvl9pPr>
          </a:lstStyle>
          <a:p>
            <a:pPr>
              <a:spcBef>
                <a:spcPct val="0"/>
              </a:spcBef>
              <a:buClrTx/>
              <a:buSzTx/>
              <a:buFontTx/>
              <a:buNone/>
            </a:pPr>
            <a:fld id="{60543E0F-84F2-49EC-92F3-2E21246A461F}" type="slidenum">
              <a:rPr kumimoji="0" lang="en-US" altLang="ja-JP" sz="1200" smtClean="0">
                <a:solidFill>
                  <a:srgbClr val="000000"/>
                </a:solidFill>
                <a:latin typeface="Arial Black" panose="020B0A04020102020204" pitchFamily="34" charset="0"/>
              </a:rPr>
              <a:pPr>
                <a:spcBef>
                  <a:spcPct val="0"/>
                </a:spcBef>
                <a:buClrTx/>
                <a:buSzTx/>
                <a:buFontTx/>
                <a:buNone/>
              </a:pPr>
              <a:t>5</a:t>
            </a:fld>
            <a:endParaRPr kumimoji="0" lang="en-US" altLang="ja-JP" sz="1200" dirty="0">
              <a:solidFill>
                <a:srgbClr val="000000"/>
              </a:solidFill>
              <a:latin typeface="Arial Black" panose="020B0A04020102020204" pitchFamily="34" charset="0"/>
            </a:endParaRPr>
          </a:p>
        </p:txBody>
      </p:sp>
      <p:grpSp>
        <p:nvGrpSpPr>
          <p:cNvPr id="5" name="グループ化 4">
            <a:extLst>
              <a:ext uri="{FF2B5EF4-FFF2-40B4-BE49-F238E27FC236}">
                <a16:creationId xmlns:a16="http://schemas.microsoft.com/office/drawing/2014/main" id="{A5CB266B-1479-4ECD-0E31-16F4EA0AF60B}"/>
              </a:ext>
            </a:extLst>
          </p:cNvPr>
          <p:cNvGrpSpPr/>
          <p:nvPr/>
        </p:nvGrpSpPr>
        <p:grpSpPr>
          <a:xfrm>
            <a:off x="342328" y="1111105"/>
            <a:ext cx="8459343" cy="4758379"/>
            <a:chOff x="342328" y="1055905"/>
            <a:chExt cx="8459343" cy="4758379"/>
          </a:xfrm>
        </p:grpSpPr>
        <p:pic>
          <p:nvPicPr>
            <p:cNvPr id="10" name="図 9" descr="グラフィカル ユーザー インターフェイス, テキスト&#10;&#10;自動的に生成された説明">
              <a:extLst>
                <a:ext uri="{FF2B5EF4-FFF2-40B4-BE49-F238E27FC236}">
                  <a16:creationId xmlns:a16="http://schemas.microsoft.com/office/drawing/2014/main" id="{F0C4D0A4-B112-24FD-7857-6003857EBE0F}"/>
                </a:ext>
              </a:extLst>
            </p:cNvPr>
            <p:cNvPicPr>
              <a:picLocks noChangeAspect="1"/>
            </p:cNvPicPr>
            <p:nvPr/>
          </p:nvPicPr>
          <p:blipFill>
            <a:blip r:embed="rId2"/>
            <a:stretch>
              <a:fillRect/>
            </a:stretch>
          </p:blipFill>
          <p:spPr>
            <a:xfrm>
              <a:off x="342328" y="1055905"/>
              <a:ext cx="8459343" cy="4758379"/>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
          <p:nvSpPr>
            <p:cNvPr id="12" name="星: 5 pt 11">
              <a:extLst>
                <a:ext uri="{FF2B5EF4-FFF2-40B4-BE49-F238E27FC236}">
                  <a16:creationId xmlns:a16="http://schemas.microsoft.com/office/drawing/2014/main" id="{D6A44A2F-18EA-71EA-76FF-E8E61514C74C}"/>
                </a:ext>
              </a:extLst>
            </p:cNvPr>
            <p:cNvSpPr/>
            <p:nvPr/>
          </p:nvSpPr>
          <p:spPr>
            <a:xfrm>
              <a:off x="7447484" y="1403121"/>
              <a:ext cx="445784" cy="404658"/>
            </a:xfrm>
            <a:prstGeom prst="star5">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Tree>
    <p:extLst>
      <p:ext uri="{BB962C8B-B14F-4D97-AF65-F5344CB8AC3E}">
        <p14:creationId xmlns:p14="http://schemas.microsoft.com/office/powerpoint/2010/main" val="121500149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F3060C83-F051-4F0E-ABAD-AA0DFC48B2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Freeform: Shape 10">
            <a:extLst>
              <a:ext uri="{FF2B5EF4-FFF2-40B4-BE49-F238E27FC236}">
                <a16:creationId xmlns:a16="http://schemas.microsoft.com/office/drawing/2014/main" id="{83C98ABE-055B-441F-B07E-44F97F083C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282117" y="-253670"/>
            <a:ext cx="1370728" cy="1376989"/>
          </a:xfrm>
          <a:custGeom>
            <a:avLst/>
            <a:gdLst>
              <a:gd name="connsiteX0" fmla="*/ 0 w 1827638"/>
              <a:gd name="connsiteY0" fmla="*/ 987379 h 1376989"/>
              <a:gd name="connsiteX1" fmla="*/ 987379 w 1827638"/>
              <a:gd name="connsiteY1" fmla="*/ 0 h 1376989"/>
              <a:gd name="connsiteX2" fmla="*/ 1827638 w 1827638"/>
              <a:gd name="connsiteY2" fmla="*/ 840260 h 1376989"/>
              <a:gd name="connsiteX3" fmla="*/ 1827638 w 1827638"/>
              <a:gd name="connsiteY3" fmla="*/ 1376989 h 1376989"/>
              <a:gd name="connsiteX4" fmla="*/ 0 w 1827638"/>
              <a:gd name="connsiteY4" fmla="*/ 1376989 h 13769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7638" h="1376989">
                <a:moveTo>
                  <a:pt x="0" y="987379"/>
                </a:moveTo>
                <a:lnTo>
                  <a:pt x="987379" y="0"/>
                </a:lnTo>
                <a:lnTo>
                  <a:pt x="1827638" y="840260"/>
                </a:lnTo>
                <a:lnTo>
                  <a:pt x="1827638" y="1376989"/>
                </a:lnTo>
                <a:lnTo>
                  <a:pt x="0" y="1376989"/>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a:extLst>
              <a:ext uri="{FF2B5EF4-FFF2-40B4-BE49-F238E27FC236}">
                <a16:creationId xmlns:a16="http://schemas.microsoft.com/office/drawing/2014/main" id="{29FDB030-9B49-4CED-8CCD-4D99382388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668730" y="422146"/>
            <a:ext cx="484026" cy="64536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3783CA14-24A1-485C-8B30-D6A5D87987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7532611" y="655140"/>
            <a:ext cx="515604" cy="687472"/>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9A97C86A-04D6-40F7-AE84-31AB43E6A8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7017482" y="0"/>
            <a:ext cx="2126518" cy="1480837"/>
          </a:xfrm>
          <a:custGeom>
            <a:avLst/>
            <a:gdLst>
              <a:gd name="connsiteX0" fmla="*/ 2835357 w 2835357"/>
              <a:gd name="connsiteY0" fmla="*/ 1480837 h 1480837"/>
              <a:gd name="connsiteX1" fmla="*/ 0 w 2835357"/>
              <a:gd name="connsiteY1" fmla="*/ 1480837 h 1480837"/>
              <a:gd name="connsiteX2" fmla="*/ 1552727 w 2835357"/>
              <a:gd name="connsiteY2" fmla="*/ 0 h 1480837"/>
              <a:gd name="connsiteX3" fmla="*/ 2835357 w 2835357"/>
              <a:gd name="connsiteY3" fmla="*/ 1223245 h 1480837"/>
            </a:gdLst>
            <a:ahLst/>
            <a:cxnLst>
              <a:cxn ang="0">
                <a:pos x="connsiteX0" y="connsiteY0"/>
              </a:cxn>
              <a:cxn ang="0">
                <a:pos x="connsiteX1" y="connsiteY1"/>
              </a:cxn>
              <a:cxn ang="0">
                <a:pos x="connsiteX2" y="connsiteY2"/>
              </a:cxn>
              <a:cxn ang="0">
                <a:pos x="connsiteX3" y="connsiteY3"/>
              </a:cxn>
            </a:cxnLst>
            <a:rect l="l" t="t" r="r" b="b"/>
            <a:pathLst>
              <a:path w="2835357" h="1480837">
                <a:moveTo>
                  <a:pt x="2835357" y="1480837"/>
                </a:moveTo>
                <a:lnTo>
                  <a:pt x="0" y="1480837"/>
                </a:lnTo>
                <a:lnTo>
                  <a:pt x="1552727" y="0"/>
                </a:lnTo>
                <a:lnTo>
                  <a:pt x="2835357" y="1223245"/>
                </a:lnTo>
                <a:close/>
              </a:path>
            </a:pathLst>
          </a:cu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9" name="Isosceles Triangle 18">
            <a:extLst>
              <a:ext uri="{FF2B5EF4-FFF2-40B4-BE49-F238E27FC236}">
                <a16:creationId xmlns:a16="http://schemas.microsoft.com/office/drawing/2014/main" id="{FF9F2414-84E8-453E-B1F3-389FDE8192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5982258" y="6115501"/>
            <a:ext cx="1120884" cy="742499"/>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図 3">
            <a:extLst>
              <a:ext uri="{FF2B5EF4-FFF2-40B4-BE49-F238E27FC236}">
                <a16:creationId xmlns:a16="http://schemas.microsoft.com/office/drawing/2014/main" id="{570C9942-BA80-B168-6450-B9BEAB2F2228}"/>
              </a:ext>
            </a:extLst>
          </p:cNvPr>
          <p:cNvPicPr>
            <a:picLocks noChangeAspect="1"/>
          </p:cNvPicPr>
          <p:nvPr/>
        </p:nvPicPr>
        <p:blipFill>
          <a:blip r:embed="rId2"/>
          <a:stretch>
            <a:fillRect/>
          </a:stretch>
        </p:blipFill>
        <p:spPr>
          <a:xfrm>
            <a:off x="482600" y="1128713"/>
            <a:ext cx="8178799" cy="4600573"/>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
        <p:nvSpPr>
          <p:cNvPr id="21" name="Isosceles Triangle 20">
            <a:extLst>
              <a:ext uri="{FF2B5EF4-FFF2-40B4-BE49-F238E27FC236}">
                <a16:creationId xmlns:a16="http://schemas.microsoft.com/office/drawing/2014/main" id="{3ECA69A1-7536-43AC-85EF-C7106179F5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5703060" y="6453143"/>
            <a:ext cx="611177" cy="404857"/>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テキスト ボックス 4">
            <a:extLst>
              <a:ext uri="{FF2B5EF4-FFF2-40B4-BE49-F238E27FC236}">
                <a16:creationId xmlns:a16="http://schemas.microsoft.com/office/drawing/2014/main" id="{D28AD822-29A8-91DC-1DF6-5847EB5783B3}"/>
              </a:ext>
            </a:extLst>
          </p:cNvPr>
          <p:cNvSpPr txBox="1"/>
          <p:nvPr/>
        </p:nvSpPr>
        <p:spPr>
          <a:xfrm>
            <a:off x="2718769" y="204787"/>
            <a:ext cx="2954655" cy="646331"/>
          </a:xfrm>
          <a:prstGeom prst="rect">
            <a:avLst/>
          </a:prstGeom>
          <a:noFill/>
        </p:spPr>
        <p:txBody>
          <a:bodyPr wrap="none" rtlCol="0">
            <a:spAutoFit/>
          </a:bodyPr>
          <a:lstStyle/>
          <a:p>
            <a:r>
              <a:rPr kumimoji="1" lang="ja-JP" altLang="en-US" sz="3600" dirty="0"/>
              <a:t>　動画の資料</a:t>
            </a:r>
          </a:p>
        </p:txBody>
      </p:sp>
      <p:sp>
        <p:nvSpPr>
          <p:cNvPr id="2" name="スライド番号プレースホルダー 3">
            <a:extLst>
              <a:ext uri="{FF2B5EF4-FFF2-40B4-BE49-F238E27FC236}">
                <a16:creationId xmlns:a16="http://schemas.microsoft.com/office/drawing/2014/main" id="{4582EA23-0624-B5A9-8883-1F60A85499E2}"/>
              </a:ext>
            </a:extLst>
          </p:cNvPr>
          <p:cNvSpPr txBox="1">
            <a:spLocks noChangeArrowheads="1"/>
          </p:cNvSpPr>
          <p:nvPr/>
        </p:nvSpPr>
        <p:spPr>
          <a:xfrm>
            <a:off x="8652401" y="6383248"/>
            <a:ext cx="490538" cy="4572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lstStyle>
            <a:defPPr>
              <a:defRPr lang="en-US"/>
            </a:defPPr>
            <a:lvl1pPr marL="0" algn="ctr" defTabSz="457200" rtl="0" eaLnBrk="1" latinLnBrk="0" hangingPunct="1">
              <a:spcBef>
                <a:spcPct val="20000"/>
              </a:spcBef>
              <a:buClr>
                <a:schemeClr val="bg2"/>
              </a:buClr>
              <a:buSzPct val="75000"/>
              <a:buFont typeface="Wingdings" panose="05000000000000000000" pitchFamily="2" charset="2"/>
              <a:buChar char="n"/>
              <a:defRPr kumimoji="1" sz="3200" kern="1200">
                <a:solidFill>
                  <a:schemeClr val="tx1"/>
                </a:solidFill>
                <a:latin typeface="Arial" panose="020B0604020202020204" pitchFamily="34" charset="0"/>
                <a:ea typeface="ＭＳ Ｐゴシック" panose="020B0600070205080204" pitchFamily="50" charset="-128"/>
                <a:cs typeface="+mn-cs"/>
              </a:defRPr>
            </a:lvl1pPr>
            <a:lvl2pPr marL="742950" indent="-285750" algn="l" defTabSz="457200" rtl="0" eaLnBrk="1" latinLnBrk="0" hangingPunct="1">
              <a:spcBef>
                <a:spcPct val="20000"/>
              </a:spcBef>
              <a:buClr>
                <a:schemeClr val="accent2"/>
              </a:buClr>
              <a:buSzPct val="80000"/>
              <a:buFont typeface="Wingdings" panose="05000000000000000000" pitchFamily="2" charset="2"/>
              <a:buChar char="¨"/>
              <a:defRPr kumimoji="1" sz="2800" kern="1200">
                <a:solidFill>
                  <a:schemeClr val="tx1"/>
                </a:solidFill>
                <a:latin typeface="Arial" panose="020B0604020202020204" pitchFamily="34" charset="0"/>
                <a:ea typeface="ＭＳ Ｐゴシック" panose="020B0600070205080204" pitchFamily="50" charset="-128"/>
                <a:cs typeface="+mn-cs"/>
              </a:defRPr>
            </a:lvl2pPr>
            <a:lvl3pPr marL="1143000" indent="-228600" algn="l" defTabSz="457200" rtl="0" eaLnBrk="1" latinLnBrk="0" hangingPunct="1">
              <a:spcBef>
                <a:spcPct val="20000"/>
              </a:spcBef>
              <a:buClr>
                <a:schemeClr val="bg2"/>
              </a:buClr>
              <a:buSzPct val="65000"/>
              <a:buFont typeface="Wingdings" panose="05000000000000000000" pitchFamily="2" charset="2"/>
              <a:buChar char="n"/>
              <a:defRPr kumimoji="1" sz="2400" kern="1200">
                <a:solidFill>
                  <a:schemeClr val="tx1"/>
                </a:solidFill>
                <a:latin typeface="Arial" panose="020B0604020202020204" pitchFamily="34" charset="0"/>
                <a:ea typeface="ＭＳ Ｐゴシック" panose="020B0600070205080204" pitchFamily="50" charset="-128"/>
                <a:cs typeface="+mn-cs"/>
              </a:defRPr>
            </a:lvl3pPr>
            <a:lvl4pPr marL="1600200" indent="-228600" algn="l" defTabSz="457200" rtl="0" eaLnBrk="1" latinLnBrk="0" hangingPunct="1">
              <a:spcBef>
                <a:spcPct val="20000"/>
              </a:spcBef>
              <a:buClr>
                <a:schemeClr val="accent2"/>
              </a:buClr>
              <a:buSzPct val="70000"/>
              <a:buFont typeface="Wingdings" panose="05000000000000000000" pitchFamily="2" charset="2"/>
              <a:buChar char="¨"/>
              <a:defRPr kumimoji="1" sz="2000" kern="1200">
                <a:solidFill>
                  <a:schemeClr val="tx1"/>
                </a:solidFill>
                <a:latin typeface="Arial" panose="020B0604020202020204" pitchFamily="34" charset="0"/>
                <a:ea typeface="ＭＳ Ｐゴシック" panose="020B0600070205080204" pitchFamily="50" charset="-128"/>
                <a:cs typeface="+mn-cs"/>
              </a:defRPr>
            </a:lvl4pPr>
            <a:lvl5pPr marL="2057400" indent="-228600" algn="l" defTabSz="457200" rtl="0" eaLnBrk="1" latinLnBrk="0" hangingPunct="1">
              <a:spcBef>
                <a:spcPct val="20000"/>
              </a:spcBef>
              <a:buClr>
                <a:schemeClr val="bg2"/>
              </a:buClr>
              <a:buFont typeface="Wingdings" panose="05000000000000000000" pitchFamily="2" charset="2"/>
              <a:buChar char="§"/>
              <a:defRPr kumimoji="1" sz="2000" kern="1200">
                <a:solidFill>
                  <a:schemeClr val="tx1"/>
                </a:solidFill>
                <a:latin typeface="Arial" panose="020B0604020202020204" pitchFamily="34" charset="0"/>
                <a:ea typeface="ＭＳ Ｐゴシック" panose="020B0600070205080204" pitchFamily="50" charset="-128"/>
                <a:cs typeface="+mn-cs"/>
              </a:defRPr>
            </a:lvl5pPr>
            <a:lvl6pPr marL="2514600" indent="-228600" algn="l" defTabSz="457200" rtl="0" eaLnBrk="0" fontAlgn="base" latinLnBrk="0" hangingPunct="0">
              <a:spcBef>
                <a:spcPct val="20000"/>
              </a:spcBef>
              <a:spcAft>
                <a:spcPct val="0"/>
              </a:spcAft>
              <a:buClr>
                <a:schemeClr val="bg2"/>
              </a:buClr>
              <a:buFont typeface="Wingdings" panose="05000000000000000000" pitchFamily="2" charset="2"/>
              <a:buChar char="§"/>
              <a:defRPr kumimoji="1" sz="2000" kern="1200">
                <a:solidFill>
                  <a:schemeClr val="tx1"/>
                </a:solidFill>
                <a:latin typeface="Arial" panose="020B0604020202020204" pitchFamily="34" charset="0"/>
                <a:ea typeface="ＭＳ Ｐゴシック" panose="020B0600070205080204" pitchFamily="50" charset="-128"/>
                <a:cs typeface="+mn-cs"/>
              </a:defRPr>
            </a:lvl6pPr>
            <a:lvl7pPr marL="2971800" indent="-228600" algn="l" defTabSz="457200" rtl="0" eaLnBrk="0" fontAlgn="base" latinLnBrk="0" hangingPunct="0">
              <a:spcBef>
                <a:spcPct val="20000"/>
              </a:spcBef>
              <a:spcAft>
                <a:spcPct val="0"/>
              </a:spcAft>
              <a:buClr>
                <a:schemeClr val="bg2"/>
              </a:buClr>
              <a:buFont typeface="Wingdings" panose="05000000000000000000" pitchFamily="2" charset="2"/>
              <a:buChar char="§"/>
              <a:defRPr kumimoji="1" sz="2000" kern="1200">
                <a:solidFill>
                  <a:schemeClr val="tx1"/>
                </a:solidFill>
                <a:latin typeface="Arial" panose="020B0604020202020204" pitchFamily="34" charset="0"/>
                <a:ea typeface="ＭＳ Ｐゴシック" panose="020B0600070205080204" pitchFamily="50" charset="-128"/>
                <a:cs typeface="+mn-cs"/>
              </a:defRPr>
            </a:lvl7pPr>
            <a:lvl8pPr marL="3429000" indent="-228600" algn="l" defTabSz="457200" rtl="0" eaLnBrk="0" fontAlgn="base" latinLnBrk="0" hangingPunct="0">
              <a:spcBef>
                <a:spcPct val="20000"/>
              </a:spcBef>
              <a:spcAft>
                <a:spcPct val="0"/>
              </a:spcAft>
              <a:buClr>
                <a:schemeClr val="bg2"/>
              </a:buClr>
              <a:buFont typeface="Wingdings" panose="05000000000000000000" pitchFamily="2" charset="2"/>
              <a:buChar char="§"/>
              <a:defRPr kumimoji="1" sz="2000" kern="1200">
                <a:solidFill>
                  <a:schemeClr val="tx1"/>
                </a:solidFill>
                <a:latin typeface="Arial" panose="020B0604020202020204" pitchFamily="34" charset="0"/>
                <a:ea typeface="ＭＳ Ｐゴシック" panose="020B0600070205080204" pitchFamily="50" charset="-128"/>
                <a:cs typeface="+mn-cs"/>
              </a:defRPr>
            </a:lvl8pPr>
            <a:lvl9pPr marL="3886200" indent="-228600" algn="l" defTabSz="457200" rtl="0" eaLnBrk="0" fontAlgn="base" latinLnBrk="0" hangingPunct="0">
              <a:spcBef>
                <a:spcPct val="20000"/>
              </a:spcBef>
              <a:spcAft>
                <a:spcPct val="0"/>
              </a:spcAft>
              <a:buClr>
                <a:schemeClr val="bg2"/>
              </a:buClr>
              <a:buFont typeface="Wingdings" panose="05000000000000000000" pitchFamily="2" charset="2"/>
              <a:buChar char="§"/>
              <a:defRPr kumimoji="1" sz="2000" kern="1200">
                <a:solidFill>
                  <a:schemeClr val="tx1"/>
                </a:solidFill>
                <a:latin typeface="Arial" panose="020B0604020202020204" pitchFamily="34" charset="0"/>
                <a:ea typeface="ＭＳ Ｐゴシック" panose="020B0600070205080204" pitchFamily="50" charset="-128"/>
                <a:cs typeface="+mn-cs"/>
              </a:defRPr>
            </a:lvl9pPr>
          </a:lstStyle>
          <a:p>
            <a:pPr>
              <a:spcBef>
                <a:spcPct val="0"/>
              </a:spcBef>
              <a:buClrTx/>
              <a:buSzTx/>
              <a:buFontTx/>
              <a:buNone/>
            </a:pPr>
            <a:fld id="{60543E0F-84F2-49EC-92F3-2E21246A461F}" type="slidenum">
              <a:rPr kumimoji="0" lang="en-US" altLang="ja-JP" sz="1200" smtClean="0">
                <a:solidFill>
                  <a:srgbClr val="000000"/>
                </a:solidFill>
                <a:latin typeface="Arial Black" panose="020B0A04020102020204" pitchFamily="34" charset="0"/>
              </a:rPr>
              <a:pPr>
                <a:spcBef>
                  <a:spcPct val="0"/>
                </a:spcBef>
                <a:buClrTx/>
                <a:buSzTx/>
                <a:buFontTx/>
                <a:buNone/>
              </a:pPr>
              <a:t>6</a:t>
            </a:fld>
            <a:endParaRPr kumimoji="0" lang="en-US" altLang="ja-JP" sz="1200" dirty="0">
              <a:solidFill>
                <a:srgbClr val="000000"/>
              </a:solidFill>
              <a:latin typeface="Arial Black" panose="020B0A04020102020204" pitchFamily="34" charset="0"/>
            </a:endParaRPr>
          </a:p>
        </p:txBody>
      </p:sp>
    </p:spTree>
    <p:extLst>
      <p:ext uri="{BB962C8B-B14F-4D97-AF65-F5344CB8AC3E}">
        <p14:creationId xmlns:p14="http://schemas.microsoft.com/office/powerpoint/2010/main" val="297340224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8D7DAEF7-A206-BA64-6B9A-47D1CC04F8F3}"/>
            </a:ext>
          </a:extLst>
        </p:cNvPr>
        <p:cNvGrpSpPr/>
        <p:nvPr/>
      </p:nvGrpSpPr>
      <p:grpSpPr>
        <a:xfrm>
          <a:off x="0" y="0"/>
          <a:ext cx="0" cy="0"/>
          <a:chOff x="0" y="0"/>
          <a:chExt cx="0" cy="0"/>
        </a:xfrm>
      </p:grpSpPr>
      <p:sp>
        <p:nvSpPr>
          <p:cNvPr id="7" name="Rectangle 6">
            <a:extLst>
              <a:ext uri="{FF2B5EF4-FFF2-40B4-BE49-F238E27FC236}">
                <a16:creationId xmlns:a16="http://schemas.microsoft.com/office/drawing/2014/main" id="{F3060C83-F051-4F0E-ABAD-AA0DFC48B2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Freeform: Shape 8">
            <a:extLst>
              <a:ext uri="{FF2B5EF4-FFF2-40B4-BE49-F238E27FC236}">
                <a16:creationId xmlns:a16="http://schemas.microsoft.com/office/drawing/2014/main" id="{83C98ABE-055B-441F-B07E-44F97F083C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282117" y="-253670"/>
            <a:ext cx="1370728" cy="1376989"/>
          </a:xfrm>
          <a:custGeom>
            <a:avLst/>
            <a:gdLst>
              <a:gd name="connsiteX0" fmla="*/ 0 w 1827638"/>
              <a:gd name="connsiteY0" fmla="*/ 987379 h 1376989"/>
              <a:gd name="connsiteX1" fmla="*/ 987379 w 1827638"/>
              <a:gd name="connsiteY1" fmla="*/ 0 h 1376989"/>
              <a:gd name="connsiteX2" fmla="*/ 1827638 w 1827638"/>
              <a:gd name="connsiteY2" fmla="*/ 840260 h 1376989"/>
              <a:gd name="connsiteX3" fmla="*/ 1827638 w 1827638"/>
              <a:gd name="connsiteY3" fmla="*/ 1376989 h 1376989"/>
              <a:gd name="connsiteX4" fmla="*/ 0 w 1827638"/>
              <a:gd name="connsiteY4" fmla="*/ 1376989 h 13769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7638" h="1376989">
                <a:moveTo>
                  <a:pt x="0" y="987379"/>
                </a:moveTo>
                <a:lnTo>
                  <a:pt x="987379" y="0"/>
                </a:lnTo>
                <a:lnTo>
                  <a:pt x="1827638" y="840260"/>
                </a:lnTo>
                <a:lnTo>
                  <a:pt x="1827638" y="1376989"/>
                </a:lnTo>
                <a:lnTo>
                  <a:pt x="0" y="1376989"/>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a:extLst>
              <a:ext uri="{FF2B5EF4-FFF2-40B4-BE49-F238E27FC236}">
                <a16:creationId xmlns:a16="http://schemas.microsoft.com/office/drawing/2014/main" id="{29FDB030-9B49-4CED-8CCD-4D99382388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668730" y="422146"/>
            <a:ext cx="484026" cy="64536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3783CA14-24A1-485C-8B30-D6A5D87987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7532611" y="655140"/>
            <a:ext cx="515604" cy="687472"/>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9A97C86A-04D6-40F7-AE84-31AB43E6A8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7017482" y="0"/>
            <a:ext cx="2126518" cy="1480837"/>
          </a:xfrm>
          <a:custGeom>
            <a:avLst/>
            <a:gdLst>
              <a:gd name="connsiteX0" fmla="*/ 2835357 w 2835357"/>
              <a:gd name="connsiteY0" fmla="*/ 1480837 h 1480837"/>
              <a:gd name="connsiteX1" fmla="*/ 0 w 2835357"/>
              <a:gd name="connsiteY1" fmla="*/ 1480837 h 1480837"/>
              <a:gd name="connsiteX2" fmla="*/ 1552727 w 2835357"/>
              <a:gd name="connsiteY2" fmla="*/ 0 h 1480837"/>
              <a:gd name="connsiteX3" fmla="*/ 2835357 w 2835357"/>
              <a:gd name="connsiteY3" fmla="*/ 1223245 h 1480837"/>
            </a:gdLst>
            <a:ahLst/>
            <a:cxnLst>
              <a:cxn ang="0">
                <a:pos x="connsiteX0" y="connsiteY0"/>
              </a:cxn>
              <a:cxn ang="0">
                <a:pos x="connsiteX1" y="connsiteY1"/>
              </a:cxn>
              <a:cxn ang="0">
                <a:pos x="connsiteX2" y="connsiteY2"/>
              </a:cxn>
              <a:cxn ang="0">
                <a:pos x="connsiteX3" y="connsiteY3"/>
              </a:cxn>
            </a:cxnLst>
            <a:rect l="l" t="t" r="r" b="b"/>
            <a:pathLst>
              <a:path w="2835357" h="1480837">
                <a:moveTo>
                  <a:pt x="2835357" y="1480837"/>
                </a:moveTo>
                <a:lnTo>
                  <a:pt x="0" y="1480837"/>
                </a:lnTo>
                <a:lnTo>
                  <a:pt x="1552727" y="0"/>
                </a:lnTo>
                <a:lnTo>
                  <a:pt x="2835357" y="1223245"/>
                </a:lnTo>
                <a:close/>
              </a:path>
            </a:pathLst>
          </a:cu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7" name="Isosceles Triangle 16">
            <a:extLst>
              <a:ext uri="{FF2B5EF4-FFF2-40B4-BE49-F238E27FC236}">
                <a16:creationId xmlns:a16="http://schemas.microsoft.com/office/drawing/2014/main" id="{FF9F2414-84E8-453E-B1F3-389FDE8192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5982258" y="6115501"/>
            <a:ext cx="1120884" cy="742499"/>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図 1" descr="テキスト, 手紙&#10;&#10;自動的に生成された説明">
            <a:extLst>
              <a:ext uri="{FF2B5EF4-FFF2-40B4-BE49-F238E27FC236}">
                <a16:creationId xmlns:a16="http://schemas.microsoft.com/office/drawing/2014/main" id="{5B1B0251-BD22-093B-F0D0-F62730FA31C4}"/>
              </a:ext>
            </a:extLst>
          </p:cNvPr>
          <p:cNvPicPr>
            <a:picLocks noChangeAspect="1"/>
          </p:cNvPicPr>
          <p:nvPr/>
        </p:nvPicPr>
        <p:blipFill>
          <a:blip r:embed="rId2"/>
          <a:stretch>
            <a:fillRect/>
          </a:stretch>
        </p:blipFill>
        <p:spPr>
          <a:xfrm>
            <a:off x="482600" y="1128713"/>
            <a:ext cx="8178799" cy="4600573"/>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
        <p:nvSpPr>
          <p:cNvPr id="19" name="Isosceles Triangle 18">
            <a:extLst>
              <a:ext uri="{FF2B5EF4-FFF2-40B4-BE49-F238E27FC236}">
                <a16:creationId xmlns:a16="http://schemas.microsoft.com/office/drawing/2014/main" id="{3ECA69A1-7536-43AC-85EF-C7106179F5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5703060" y="6453143"/>
            <a:ext cx="611177" cy="404857"/>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テキスト ボックス 2">
            <a:extLst>
              <a:ext uri="{FF2B5EF4-FFF2-40B4-BE49-F238E27FC236}">
                <a16:creationId xmlns:a16="http://schemas.microsoft.com/office/drawing/2014/main" id="{0D624A80-78F1-F0EA-225C-512D671D0010}"/>
              </a:ext>
            </a:extLst>
          </p:cNvPr>
          <p:cNvSpPr txBox="1"/>
          <p:nvPr/>
        </p:nvSpPr>
        <p:spPr>
          <a:xfrm>
            <a:off x="2718769" y="204787"/>
            <a:ext cx="2954655" cy="646331"/>
          </a:xfrm>
          <a:prstGeom prst="rect">
            <a:avLst/>
          </a:prstGeom>
          <a:noFill/>
        </p:spPr>
        <p:txBody>
          <a:bodyPr wrap="none" rtlCol="0">
            <a:spAutoFit/>
          </a:bodyPr>
          <a:lstStyle/>
          <a:p>
            <a:r>
              <a:rPr kumimoji="1" lang="ja-JP" altLang="en-US" sz="3600" dirty="0"/>
              <a:t>　動画の資料</a:t>
            </a:r>
          </a:p>
        </p:txBody>
      </p:sp>
      <p:sp>
        <p:nvSpPr>
          <p:cNvPr id="4" name="スライド番号プレースホルダー 3">
            <a:extLst>
              <a:ext uri="{FF2B5EF4-FFF2-40B4-BE49-F238E27FC236}">
                <a16:creationId xmlns:a16="http://schemas.microsoft.com/office/drawing/2014/main" id="{DAA417CB-4DAA-579C-6823-9C9E5DFA0ECA}"/>
              </a:ext>
            </a:extLst>
          </p:cNvPr>
          <p:cNvSpPr txBox="1">
            <a:spLocks noChangeArrowheads="1"/>
          </p:cNvSpPr>
          <p:nvPr/>
        </p:nvSpPr>
        <p:spPr>
          <a:xfrm>
            <a:off x="8652401" y="6383248"/>
            <a:ext cx="490538" cy="4572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lstStyle>
            <a:defPPr>
              <a:defRPr lang="en-US"/>
            </a:defPPr>
            <a:lvl1pPr marL="0" algn="ctr" defTabSz="457200" rtl="0" eaLnBrk="1" latinLnBrk="0" hangingPunct="1">
              <a:spcBef>
                <a:spcPct val="20000"/>
              </a:spcBef>
              <a:buClr>
                <a:schemeClr val="bg2"/>
              </a:buClr>
              <a:buSzPct val="75000"/>
              <a:buFont typeface="Wingdings" panose="05000000000000000000" pitchFamily="2" charset="2"/>
              <a:buChar char="n"/>
              <a:defRPr kumimoji="1" sz="3200" kern="1200">
                <a:solidFill>
                  <a:schemeClr val="tx1"/>
                </a:solidFill>
                <a:latin typeface="Arial" panose="020B0604020202020204" pitchFamily="34" charset="0"/>
                <a:ea typeface="ＭＳ Ｐゴシック" panose="020B0600070205080204" pitchFamily="50" charset="-128"/>
                <a:cs typeface="+mn-cs"/>
              </a:defRPr>
            </a:lvl1pPr>
            <a:lvl2pPr marL="742950" indent="-285750" algn="l" defTabSz="457200" rtl="0" eaLnBrk="1" latinLnBrk="0" hangingPunct="1">
              <a:spcBef>
                <a:spcPct val="20000"/>
              </a:spcBef>
              <a:buClr>
                <a:schemeClr val="accent2"/>
              </a:buClr>
              <a:buSzPct val="80000"/>
              <a:buFont typeface="Wingdings" panose="05000000000000000000" pitchFamily="2" charset="2"/>
              <a:buChar char="¨"/>
              <a:defRPr kumimoji="1" sz="2800" kern="1200">
                <a:solidFill>
                  <a:schemeClr val="tx1"/>
                </a:solidFill>
                <a:latin typeface="Arial" panose="020B0604020202020204" pitchFamily="34" charset="0"/>
                <a:ea typeface="ＭＳ Ｐゴシック" panose="020B0600070205080204" pitchFamily="50" charset="-128"/>
                <a:cs typeface="+mn-cs"/>
              </a:defRPr>
            </a:lvl2pPr>
            <a:lvl3pPr marL="1143000" indent="-228600" algn="l" defTabSz="457200" rtl="0" eaLnBrk="1" latinLnBrk="0" hangingPunct="1">
              <a:spcBef>
                <a:spcPct val="20000"/>
              </a:spcBef>
              <a:buClr>
                <a:schemeClr val="bg2"/>
              </a:buClr>
              <a:buSzPct val="65000"/>
              <a:buFont typeface="Wingdings" panose="05000000000000000000" pitchFamily="2" charset="2"/>
              <a:buChar char="n"/>
              <a:defRPr kumimoji="1" sz="2400" kern="1200">
                <a:solidFill>
                  <a:schemeClr val="tx1"/>
                </a:solidFill>
                <a:latin typeface="Arial" panose="020B0604020202020204" pitchFamily="34" charset="0"/>
                <a:ea typeface="ＭＳ Ｐゴシック" panose="020B0600070205080204" pitchFamily="50" charset="-128"/>
                <a:cs typeface="+mn-cs"/>
              </a:defRPr>
            </a:lvl3pPr>
            <a:lvl4pPr marL="1600200" indent="-228600" algn="l" defTabSz="457200" rtl="0" eaLnBrk="1" latinLnBrk="0" hangingPunct="1">
              <a:spcBef>
                <a:spcPct val="20000"/>
              </a:spcBef>
              <a:buClr>
                <a:schemeClr val="accent2"/>
              </a:buClr>
              <a:buSzPct val="70000"/>
              <a:buFont typeface="Wingdings" panose="05000000000000000000" pitchFamily="2" charset="2"/>
              <a:buChar char="¨"/>
              <a:defRPr kumimoji="1" sz="2000" kern="1200">
                <a:solidFill>
                  <a:schemeClr val="tx1"/>
                </a:solidFill>
                <a:latin typeface="Arial" panose="020B0604020202020204" pitchFamily="34" charset="0"/>
                <a:ea typeface="ＭＳ Ｐゴシック" panose="020B0600070205080204" pitchFamily="50" charset="-128"/>
                <a:cs typeface="+mn-cs"/>
              </a:defRPr>
            </a:lvl4pPr>
            <a:lvl5pPr marL="2057400" indent="-228600" algn="l" defTabSz="457200" rtl="0" eaLnBrk="1" latinLnBrk="0" hangingPunct="1">
              <a:spcBef>
                <a:spcPct val="20000"/>
              </a:spcBef>
              <a:buClr>
                <a:schemeClr val="bg2"/>
              </a:buClr>
              <a:buFont typeface="Wingdings" panose="05000000000000000000" pitchFamily="2" charset="2"/>
              <a:buChar char="§"/>
              <a:defRPr kumimoji="1" sz="2000" kern="1200">
                <a:solidFill>
                  <a:schemeClr val="tx1"/>
                </a:solidFill>
                <a:latin typeface="Arial" panose="020B0604020202020204" pitchFamily="34" charset="0"/>
                <a:ea typeface="ＭＳ Ｐゴシック" panose="020B0600070205080204" pitchFamily="50" charset="-128"/>
                <a:cs typeface="+mn-cs"/>
              </a:defRPr>
            </a:lvl5pPr>
            <a:lvl6pPr marL="2514600" indent="-228600" algn="l" defTabSz="457200" rtl="0" eaLnBrk="0" fontAlgn="base" latinLnBrk="0" hangingPunct="0">
              <a:spcBef>
                <a:spcPct val="20000"/>
              </a:spcBef>
              <a:spcAft>
                <a:spcPct val="0"/>
              </a:spcAft>
              <a:buClr>
                <a:schemeClr val="bg2"/>
              </a:buClr>
              <a:buFont typeface="Wingdings" panose="05000000000000000000" pitchFamily="2" charset="2"/>
              <a:buChar char="§"/>
              <a:defRPr kumimoji="1" sz="2000" kern="1200">
                <a:solidFill>
                  <a:schemeClr val="tx1"/>
                </a:solidFill>
                <a:latin typeface="Arial" panose="020B0604020202020204" pitchFamily="34" charset="0"/>
                <a:ea typeface="ＭＳ Ｐゴシック" panose="020B0600070205080204" pitchFamily="50" charset="-128"/>
                <a:cs typeface="+mn-cs"/>
              </a:defRPr>
            </a:lvl6pPr>
            <a:lvl7pPr marL="2971800" indent="-228600" algn="l" defTabSz="457200" rtl="0" eaLnBrk="0" fontAlgn="base" latinLnBrk="0" hangingPunct="0">
              <a:spcBef>
                <a:spcPct val="20000"/>
              </a:spcBef>
              <a:spcAft>
                <a:spcPct val="0"/>
              </a:spcAft>
              <a:buClr>
                <a:schemeClr val="bg2"/>
              </a:buClr>
              <a:buFont typeface="Wingdings" panose="05000000000000000000" pitchFamily="2" charset="2"/>
              <a:buChar char="§"/>
              <a:defRPr kumimoji="1" sz="2000" kern="1200">
                <a:solidFill>
                  <a:schemeClr val="tx1"/>
                </a:solidFill>
                <a:latin typeface="Arial" panose="020B0604020202020204" pitchFamily="34" charset="0"/>
                <a:ea typeface="ＭＳ Ｐゴシック" panose="020B0600070205080204" pitchFamily="50" charset="-128"/>
                <a:cs typeface="+mn-cs"/>
              </a:defRPr>
            </a:lvl7pPr>
            <a:lvl8pPr marL="3429000" indent="-228600" algn="l" defTabSz="457200" rtl="0" eaLnBrk="0" fontAlgn="base" latinLnBrk="0" hangingPunct="0">
              <a:spcBef>
                <a:spcPct val="20000"/>
              </a:spcBef>
              <a:spcAft>
                <a:spcPct val="0"/>
              </a:spcAft>
              <a:buClr>
                <a:schemeClr val="bg2"/>
              </a:buClr>
              <a:buFont typeface="Wingdings" panose="05000000000000000000" pitchFamily="2" charset="2"/>
              <a:buChar char="§"/>
              <a:defRPr kumimoji="1" sz="2000" kern="1200">
                <a:solidFill>
                  <a:schemeClr val="tx1"/>
                </a:solidFill>
                <a:latin typeface="Arial" panose="020B0604020202020204" pitchFamily="34" charset="0"/>
                <a:ea typeface="ＭＳ Ｐゴシック" panose="020B0600070205080204" pitchFamily="50" charset="-128"/>
                <a:cs typeface="+mn-cs"/>
              </a:defRPr>
            </a:lvl8pPr>
            <a:lvl9pPr marL="3886200" indent="-228600" algn="l" defTabSz="457200" rtl="0" eaLnBrk="0" fontAlgn="base" latinLnBrk="0" hangingPunct="0">
              <a:spcBef>
                <a:spcPct val="20000"/>
              </a:spcBef>
              <a:spcAft>
                <a:spcPct val="0"/>
              </a:spcAft>
              <a:buClr>
                <a:schemeClr val="bg2"/>
              </a:buClr>
              <a:buFont typeface="Wingdings" panose="05000000000000000000" pitchFamily="2" charset="2"/>
              <a:buChar char="§"/>
              <a:defRPr kumimoji="1" sz="2000" kern="1200">
                <a:solidFill>
                  <a:schemeClr val="tx1"/>
                </a:solidFill>
                <a:latin typeface="Arial" panose="020B0604020202020204" pitchFamily="34" charset="0"/>
                <a:ea typeface="ＭＳ Ｐゴシック" panose="020B0600070205080204" pitchFamily="50" charset="-128"/>
                <a:cs typeface="+mn-cs"/>
              </a:defRPr>
            </a:lvl9pPr>
          </a:lstStyle>
          <a:p>
            <a:pPr>
              <a:spcBef>
                <a:spcPct val="0"/>
              </a:spcBef>
              <a:buClrTx/>
              <a:buSzTx/>
              <a:buFontTx/>
              <a:buNone/>
            </a:pPr>
            <a:fld id="{60543E0F-84F2-49EC-92F3-2E21246A461F}" type="slidenum">
              <a:rPr kumimoji="0" lang="en-US" altLang="ja-JP" sz="1200" smtClean="0">
                <a:solidFill>
                  <a:srgbClr val="000000"/>
                </a:solidFill>
                <a:latin typeface="Arial Black" panose="020B0A04020102020204" pitchFamily="34" charset="0"/>
              </a:rPr>
              <a:pPr>
                <a:spcBef>
                  <a:spcPct val="0"/>
                </a:spcBef>
                <a:buClrTx/>
                <a:buSzTx/>
                <a:buFontTx/>
                <a:buNone/>
              </a:pPr>
              <a:t>7</a:t>
            </a:fld>
            <a:endParaRPr kumimoji="0" lang="en-US" altLang="ja-JP" sz="1200" dirty="0">
              <a:solidFill>
                <a:srgbClr val="000000"/>
              </a:solidFill>
              <a:latin typeface="Arial Black" panose="020B0A04020102020204" pitchFamily="34" charset="0"/>
            </a:endParaRPr>
          </a:p>
        </p:txBody>
      </p:sp>
    </p:spTree>
    <p:extLst>
      <p:ext uri="{BB962C8B-B14F-4D97-AF65-F5344CB8AC3E}">
        <p14:creationId xmlns:p14="http://schemas.microsoft.com/office/powerpoint/2010/main" val="9542507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F3060C83-F051-4F0E-ABAD-AA0DFC48B2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Freeform: Shape 10">
            <a:extLst>
              <a:ext uri="{FF2B5EF4-FFF2-40B4-BE49-F238E27FC236}">
                <a16:creationId xmlns:a16="http://schemas.microsoft.com/office/drawing/2014/main" id="{83C98ABE-055B-441F-B07E-44F97F083C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282117" y="-253670"/>
            <a:ext cx="1370728" cy="1376989"/>
          </a:xfrm>
          <a:custGeom>
            <a:avLst/>
            <a:gdLst>
              <a:gd name="connsiteX0" fmla="*/ 0 w 1827638"/>
              <a:gd name="connsiteY0" fmla="*/ 987379 h 1376989"/>
              <a:gd name="connsiteX1" fmla="*/ 987379 w 1827638"/>
              <a:gd name="connsiteY1" fmla="*/ 0 h 1376989"/>
              <a:gd name="connsiteX2" fmla="*/ 1827638 w 1827638"/>
              <a:gd name="connsiteY2" fmla="*/ 840260 h 1376989"/>
              <a:gd name="connsiteX3" fmla="*/ 1827638 w 1827638"/>
              <a:gd name="connsiteY3" fmla="*/ 1376989 h 1376989"/>
              <a:gd name="connsiteX4" fmla="*/ 0 w 1827638"/>
              <a:gd name="connsiteY4" fmla="*/ 1376989 h 13769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7638" h="1376989">
                <a:moveTo>
                  <a:pt x="0" y="987379"/>
                </a:moveTo>
                <a:lnTo>
                  <a:pt x="987379" y="0"/>
                </a:lnTo>
                <a:lnTo>
                  <a:pt x="1827638" y="840260"/>
                </a:lnTo>
                <a:lnTo>
                  <a:pt x="1827638" y="1376989"/>
                </a:lnTo>
                <a:lnTo>
                  <a:pt x="0" y="1376989"/>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a:extLst>
              <a:ext uri="{FF2B5EF4-FFF2-40B4-BE49-F238E27FC236}">
                <a16:creationId xmlns:a16="http://schemas.microsoft.com/office/drawing/2014/main" id="{29FDB030-9B49-4CED-8CCD-4D99382388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668730" y="422146"/>
            <a:ext cx="484026" cy="64536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3783CA14-24A1-485C-8B30-D6A5D87987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7532611" y="655140"/>
            <a:ext cx="515604" cy="687472"/>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9A97C86A-04D6-40F7-AE84-31AB43E6A8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7017482" y="0"/>
            <a:ext cx="2126518" cy="1480837"/>
          </a:xfrm>
          <a:custGeom>
            <a:avLst/>
            <a:gdLst>
              <a:gd name="connsiteX0" fmla="*/ 2835357 w 2835357"/>
              <a:gd name="connsiteY0" fmla="*/ 1480837 h 1480837"/>
              <a:gd name="connsiteX1" fmla="*/ 0 w 2835357"/>
              <a:gd name="connsiteY1" fmla="*/ 1480837 h 1480837"/>
              <a:gd name="connsiteX2" fmla="*/ 1552727 w 2835357"/>
              <a:gd name="connsiteY2" fmla="*/ 0 h 1480837"/>
              <a:gd name="connsiteX3" fmla="*/ 2835357 w 2835357"/>
              <a:gd name="connsiteY3" fmla="*/ 1223245 h 1480837"/>
            </a:gdLst>
            <a:ahLst/>
            <a:cxnLst>
              <a:cxn ang="0">
                <a:pos x="connsiteX0" y="connsiteY0"/>
              </a:cxn>
              <a:cxn ang="0">
                <a:pos x="connsiteX1" y="connsiteY1"/>
              </a:cxn>
              <a:cxn ang="0">
                <a:pos x="connsiteX2" y="connsiteY2"/>
              </a:cxn>
              <a:cxn ang="0">
                <a:pos x="connsiteX3" y="connsiteY3"/>
              </a:cxn>
            </a:cxnLst>
            <a:rect l="l" t="t" r="r" b="b"/>
            <a:pathLst>
              <a:path w="2835357" h="1480837">
                <a:moveTo>
                  <a:pt x="2835357" y="1480837"/>
                </a:moveTo>
                <a:lnTo>
                  <a:pt x="0" y="1480837"/>
                </a:lnTo>
                <a:lnTo>
                  <a:pt x="1552727" y="0"/>
                </a:lnTo>
                <a:lnTo>
                  <a:pt x="2835357" y="1223245"/>
                </a:lnTo>
                <a:close/>
              </a:path>
            </a:pathLst>
          </a:cu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9" name="Isosceles Triangle 18">
            <a:extLst>
              <a:ext uri="{FF2B5EF4-FFF2-40B4-BE49-F238E27FC236}">
                <a16:creationId xmlns:a16="http://schemas.microsoft.com/office/drawing/2014/main" id="{FF9F2414-84E8-453E-B1F3-389FDE8192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5982258" y="6115501"/>
            <a:ext cx="1120884" cy="742499"/>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図 3">
            <a:extLst>
              <a:ext uri="{FF2B5EF4-FFF2-40B4-BE49-F238E27FC236}">
                <a16:creationId xmlns:a16="http://schemas.microsoft.com/office/drawing/2014/main" id="{12C06883-8342-A347-1062-2552D026B114}"/>
              </a:ext>
            </a:extLst>
          </p:cNvPr>
          <p:cNvPicPr>
            <a:picLocks noChangeAspect="1"/>
          </p:cNvPicPr>
          <p:nvPr/>
        </p:nvPicPr>
        <p:blipFill>
          <a:blip r:embed="rId2"/>
          <a:stretch>
            <a:fillRect/>
          </a:stretch>
        </p:blipFill>
        <p:spPr>
          <a:xfrm>
            <a:off x="482600" y="1128713"/>
            <a:ext cx="8178799" cy="4600573"/>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
        <p:nvSpPr>
          <p:cNvPr id="21" name="Isosceles Triangle 20">
            <a:extLst>
              <a:ext uri="{FF2B5EF4-FFF2-40B4-BE49-F238E27FC236}">
                <a16:creationId xmlns:a16="http://schemas.microsoft.com/office/drawing/2014/main" id="{3ECA69A1-7536-43AC-85EF-C7106179F5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5703060" y="6453143"/>
            <a:ext cx="611177" cy="404857"/>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テキスト ボックス 4">
            <a:extLst>
              <a:ext uri="{FF2B5EF4-FFF2-40B4-BE49-F238E27FC236}">
                <a16:creationId xmlns:a16="http://schemas.microsoft.com/office/drawing/2014/main" id="{76045E4F-7087-D389-23FF-AB8A0D87D7AA}"/>
              </a:ext>
            </a:extLst>
          </p:cNvPr>
          <p:cNvSpPr txBox="1"/>
          <p:nvPr/>
        </p:nvSpPr>
        <p:spPr>
          <a:xfrm>
            <a:off x="2718769" y="204787"/>
            <a:ext cx="2954655" cy="646331"/>
          </a:xfrm>
          <a:prstGeom prst="rect">
            <a:avLst/>
          </a:prstGeom>
          <a:noFill/>
        </p:spPr>
        <p:txBody>
          <a:bodyPr wrap="none" rtlCol="0">
            <a:spAutoFit/>
          </a:bodyPr>
          <a:lstStyle/>
          <a:p>
            <a:r>
              <a:rPr kumimoji="1" lang="ja-JP" altLang="en-US" sz="3600" dirty="0"/>
              <a:t>　動画の資料</a:t>
            </a:r>
          </a:p>
        </p:txBody>
      </p:sp>
      <p:sp>
        <p:nvSpPr>
          <p:cNvPr id="2" name="スライド番号プレースホルダー 3">
            <a:extLst>
              <a:ext uri="{FF2B5EF4-FFF2-40B4-BE49-F238E27FC236}">
                <a16:creationId xmlns:a16="http://schemas.microsoft.com/office/drawing/2014/main" id="{2A3CC81F-6B59-F566-2F5F-FE115F56B61E}"/>
              </a:ext>
            </a:extLst>
          </p:cNvPr>
          <p:cNvSpPr txBox="1">
            <a:spLocks noChangeArrowheads="1"/>
          </p:cNvSpPr>
          <p:nvPr/>
        </p:nvSpPr>
        <p:spPr>
          <a:xfrm>
            <a:off x="8652401" y="6383248"/>
            <a:ext cx="490538" cy="4572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lstStyle>
            <a:defPPr>
              <a:defRPr lang="en-US"/>
            </a:defPPr>
            <a:lvl1pPr marL="0" algn="ctr" defTabSz="457200" rtl="0" eaLnBrk="1" latinLnBrk="0" hangingPunct="1">
              <a:spcBef>
                <a:spcPct val="20000"/>
              </a:spcBef>
              <a:buClr>
                <a:schemeClr val="bg2"/>
              </a:buClr>
              <a:buSzPct val="75000"/>
              <a:buFont typeface="Wingdings" panose="05000000000000000000" pitchFamily="2" charset="2"/>
              <a:buChar char="n"/>
              <a:defRPr kumimoji="1" sz="3200" kern="1200">
                <a:solidFill>
                  <a:schemeClr val="tx1"/>
                </a:solidFill>
                <a:latin typeface="Arial" panose="020B0604020202020204" pitchFamily="34" charset="0"/>
                <a:ea typeface="ＭＳ Ｐゴシック" panose="020B0600070205080204" pitchFamily="50" charset="-128"/>
                <a:cs typeface="+mn-cs"/>
              </a:defRPr>
            </a:lvl1pPr>
            <a:lvl2pPr marL="742950" indent="-285750" algn="l" defTabSz="457200" rtl="0" eaLnBrk="1" latinLnBrk="0" hangingPunct="1">
              <a:spcBef>
                <a:spcPct val="20000"/>
              </a:spcBef>
              <a:buClr>
                <a:schemeClr val="accent2"/>
              </a:buClr>
              <a:buSzPct val="80000"/>
              <a:buFont typeface="Wingdings" panose="05000000000000000000" pitchFamily="2" charset="2"/>
              <a:buChar char="¨"/>
              <a:defRPr kumimoji="1" sz="2800" kern="1200">
                <a:solidFill>
                  <a:schemeClr val="tx1"/>
                </a:solidFill>
                <a:latin typeface="Arial" panose="020B0604020202020204" pitchFamily="34" charset="0"/>
                <a:ea typeface="ＭＳ Ｐゴシック" panose="020B0600070205080204" pitchFamily="50" charset="-128"/>
                <a:cs typeface="+mn-cs"/>
              </a:defRPr>
            </a:lvl2pPr>
            <a:lvl3pPr marL="1143000" indent="-228600" algn="l" defTabSz="457200" rtl="0" eaLnBrk="1" latinLnBrk="0" hangingPunct="1">
              <a:spcBef>
                <a:spcPct val="20000"/>
              </a:spcBef>
              <a:buClr>
                <a:schemeClr val="bg2"/>
              </a:buClr>
              <a:buSzPct val="65000"/>
              <a:buFont typeface="Wingdings" panose="05000000000000000000" pitchFamily="2" charset="2"/>
              <a:buChar char="n"/>
              <a:defRPr kumimoji="1" sz="2400" kern="1200">
                <a:solidFill>
                  <a:schemeClr val="tx1"/>
                </a:solidFill>
                <a:latin typeface="Arial" panose="020B0604020202020204" pitchFamily="34" charset="0"/>
                <a:ea typeface="ＭＳ Ｐゴシック" panose="020B0600070205080204" pitchFamily="50" charset="-128"/>
                <a:cs typeface="+mn-cs"/>
              </a:defRPr>
            </a:lvl3pPr>
            <a:lvl4pPr marL="1600200" indent="-228600" algn="l" defTabSz="457200" rtl="0" eaLnBrk="1" latinLnBrk="0" hangingPunct="1">
              <a:spcBef>
                <a:spcPct val="20000"/>
              </a:spcBef>
              <a:buClr>
                <a:schemeClr val="accent2"/>
              </a:buClr>
              <a:buSzPct val="70000"/>
              <a:buFont typeface="Wingdings" panose="05000000000000000000" pitchFamily="2" charset="2"/>
              <a:buChar char="¨"/>
              <a:defRPr kumimoji="1" sz="2000" kern="1200">
                <a:solidFill>
                  <a:schemeClr val="tx1"/>
                </a:solidFill>
                <a:latin typeface="Arial" panose="020B0604020202020204" pitchFamily="34" charset="0"/>
                <a:ea typeface="ＭＳ Ｐゴシック" panose="020B0600070205080204" pitchFamily="50" charset="-128"/>
                <a:cs typeface="+mn-cs"/>
              </a:defRPr>
            </a:lvl4pPr>
            <a:lvl5pPr marL="2057400" indent="-228600" algn="l" defTabSz="457200" rtl="0" eaLnBrk="1" latinLnBrk="0" hangingPunct="1">
              <a:spcBef>
                <a:spcPct val="20000"/>
              </a:spcBef>
              <a:buClr>
                <a:schemeClr val="bg2"/>
              </a:buClr>
              <a:buFont typeface="Wingdings" panose="05000000000000000000" pitchFamily="2" charset="2"/>
              <a:buChar char="§"/>
              <a:defRPr kumimoji="1" sz="2000" kern="1200">
                <a:solidFill>
                  <a:schemeClr val="tx1"/>
                </a:solidFill>
                <a:latin typeface="Arial" panose="020B0604020202020204" pitchFamily="34" charset="0"/>
                <a:ea typeface="ＭＳ Ｐゴシック" panose="020B0600070205080204" pitchFamily="50" charset="-128"/>
                <a:cs typeface="+mn-cs"/>
              </a:defRPr>
            </a:lvl5pPr>
            <a:lvl6pPr marL="2514600" indent="-228600" algn="l" defTabSz="457200" rtl="0" eaLnBrk="0" fontAlgn="base" latinLnBrk="0" hangingPunct="0">
              <a:spcBef>
                <a:spcPct val="20000"/>
              </a:spcBef>
              <a:spcAft>
                <a:spcPct val="0"/>
              </a:spcAft>
              <a:buClr>
                <a:schemeClr val="bg2"/>
              </a:buClr>
              <a:buFont typeface="Wingdings" panose="05000000000000000000" pitchFamily="2" charset="2"/>
              <a:buChar char="§"/>
              <a:defRPr kumimoji="1" sz="2000" kern="1200">
                <a:solidFill>
                  <a:schemeClr val="tx1"/>
                </a:solidFill>
                <a:latin typeface="Arial" panose="020B0604020202020204" pitchFamily="34" charset="0"/>
                <a:ea typeface="ＭＳ Ｐゴシック" panose="020B0600070205080204" pitchFamily="50" charset="-128"/>
                <a:cs typeface="+mn-cs"/>
              </a:defRPr>
            </a:lvl6pPr>
            <a:lvl7pPr marL="2971800" indent="-228600" algn="l" defTabSz="457200" rtl="0" eaLnBrk="0" fontAlgn="base" latinLnBrk="0" hangingPunct="0">
              <a:spcBef>
                <a:spcPct val="20000"/>
              </a:spcBef>
              <a:spcAft>
                <a:spcPct val="0"/>
              </a:spcAft>
              <a:buClr>
                <a:schemeClr val="bg2"/>
              </a:buClr>
              <a:buFont typeface="Wingdings" panose="05000000000000000000" pitchFamily="2" charset="2"/>
              <a:buChar char="§"/>
              <a:defRPr kumimoji="1" sz="2000" kern="1200">
                <a:solidFill>
                  <a:schemeClr val="tx1"/>
                </a:solidFill>
                <a:latin typeface="Arial" panose="020B0604020202020204" pitchFamily="34" charset="0"/>
                <a:ea typeface="ＭＳ Ｐゴシック" panose="020B0600070205080204" pitchFamily="50" charset="-128"/>
                <a:cs typeface="+mn-cs"/>
              </a:defRPr>
            </a:lvl7pPr>
            <a:lvl8pPr marL="3429000" indent="-228600" algn="l" defTabSz="457200" rtl="0" eaLnBrk="0" fontAlgn="base" latinLnBrk="0" hangingPunct="0">
              <a:spcBef>
                <a:spcPct val="20000"/>
              </a:spcBef>
              <a:spcAft>
                <a:spcPct val="0"/>
              </a:spcAft>
              <a:buClr>
                <a:schemeClr val="bg2"/>
              </a:buClr>
              <a:buFont typeface="Wingdings" panose="05000000000000000000" pitchFamily="2" charset="2"/>
              <a:buChar char="§"/>
              <a:defRPr kumimoji="1" sz="2000" kern="1200">
                <a:solidFill>
                  <a:schemeClr val="tx1"/>
                </a:solidFill>
                <a:latin typeface="Arial" panose="020B0604020202020204" pitchFamily="34" charset="0"/>
                <a:ea typeface="ＭＳ Ｐゴシック" panose="020B0600070205080204" pitchFamily="50" charset="-128"/>
                <a:cs typeface="+mn-cs"/>
              </a:defRPr>
            </a:lvl8pPr>
            <a:lvl9pPr marL="3886200" indent="-228600" algn="l" defTabSz="457200" rtl="0" eaLnBrk="0" fontAlgn="base" latinLnBrk="0" hangingPunct="0">
              <a:spcBef>
                <a:spcPct val="20000"/>
              </a:spcBef>
              <a:spcAft>
                <a:spcPct val="0"/>
              </a:spcAft>
              <a:buClr>
                <a:schemeClr val="bg2"/>
              </a:buClr>
              <a:buFont typeface="Wingdings" panose="05000000000000000000" pitchFamily="2" charset="2"/>
              <a:buChar char="§"/>
              <a:defRPr kumimoji="1" sz="2000" kern="1200">
                <a:solidFill>
                  <a:schemeClr val="tx1"/>
                </a:solidFill>
                <a:latin typeface="Arial" panose="020B0604020202020204" pitchFamily="34" charset="0"/>
                <a:ea typeface="ＭＳ Ｐゴシック" panose="020B0600070205080204" pitchFamily="50" charset="-128"/>
                <a:cs typeface="+mn-cs"/>
              </a:defRPr>
            </a:lvl9pPr>
          </a:lstStyle>
          <a:p>
            <a:pPr>
              <a:spcBef>
                <a:spcPct val="0"/>
              </a:spcBef>
              <a:buClrTx/>
              <a:buSzTx/>
              <a:buFontTx/>
              <a:buNone/>
            </a:pPr>
            <a:fld id="{60543E0F-84F2-49EC-92F3-2E21246A461F}" type="slidenum">
              <a:rPr kumimoji="0" lang="en-US" altLang="ja-JP" sz="1200" smtClean="0">
                <a:solidFill>
                  <a:srgbClr val="000000"/>
                </a:solidFill>
                <a:latin typeface="Arial Black" panose="020B0A04020102020204" pitchFamily="34" charset="0"/>
              </a:rPr>
              <a:pPr>
                <a:spcBef>
                  <a:spcPct val="0"/>
                </a:spcBef>
                <a:buClrTx/>
                <a:buSzTx/>
                <a:buFontTx/>
                <a:buNone/>
              </a:pPr>
              <a:t>8</a:t>
            </a:fld>
            <a:endParaRPr kumimoji="0" lang="en-US" altLang="ja-JP" sz="1200" dirty="0">
              <a:solidFill>
                <a:srgbClr val="000000"/>
              </a:solidFill>
              <a:latin typeface="Arial Black" panose="020B0A04020102020204" pitchFamily="34" charset="0"/>
            </a:endParaRPr>
          </a:p>
        </p:txBody>
      </p:sp>
    </p:spTree>
    <p:extLst>
      <p:ext uri="{BB962C8B-B14F-4D97-AF65-F5344CB8AC3E}">
        <p14:creationId xmlns:p14="http://schemas.microsoft.com/office/powerpoint/2010/main" val="292892042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C3E12C40-9790-FE9C-26A4-8729080EC2E9}"/>
              </a:ext>
            </a:extLst>
          </p:cNvPr>
          <p:cNvSpPr>
            <a:spLocks noGrp="1"/>
          </p:cNvSpPr>
          <p:nvPr>
            <p:ph type="title"/>
          </p:nvPr>
        </p:nvSpPr>
        <p:spPr>
          <a:xfrm>
            <a:off x="280219" y="129175"/>
            <a:ext cx="1963109" cy="586145"/>
          </a:xfrm>
        </p:spPr>
        <p:txBody>
          <a:bodyPr>
            <a:normAutofit fontScale="90000"/>
          </a:bodyPr>
          <a:lstStyle/>
          <a:p>
            <a:r>
              <a:rPr kumimoji="1" lang="en-US" altLang="ja-JP" dirty="0"/>
              <a:t>MEMO</a:t>
            </a:r>
            <a:endParaRPr kumimoji="1" lang="ja-JP" altLang="en-US" dirty="0"/>
          </a:p>
        </p:txBody>
      </p:sp>
      <p:sp>
        <p:nvSpPr>
          <p:cNvPr id="3" name="コンテンツ プレースホルダー 2">
            <a:extLst>
              <a:ext uri="{FF2B5EF4-FFF2-40B4-BE49-F238E27FC236}">
                <a16:creationId xmlns:a16="http://schemas.microsoft.com/office/drawing/2014/main" id="{8815FF25-832D-AC93-2ACD-8095799E9266}"/>
              </a:ext>
            </a:extLst>
          </p:cNvPr>
          <p:cNvSpPr>
            <a:spLocks noGrp="1"/>
          </p:cNvSpPr>
          <p:nvPr>
            <p:ph idx="1"/>
          </p:nvPr>
        </p:nvSpPr>
        <p:spPr>
          <a:xfrm>
            <a:off x="280219" y="853487"/>
            <a:ext cx="8590935" cy="5582265"/>
          </a:xfrm>
          <a:ln w="19050">
            <a:solidFill>
              <a:schemeClr val="tx1"/>
            </a:solidFill>
          </a:ln>
        </p:spPr>
        <p:txBody>
          <a:bodyPr/>
          <a:lstStyle/>
          <a:p>
            <a:endParaRPr kumimoji="1" lang="ja-JP" altLang="en-US" dirty="0"/>
          </a:p>
        </p:txBody>
      </p:sp>
      <p:sp>
        <p:nvSpPr>
          <p:cNvPr id="4" name="スライド番号プレースホルダー 3">
            <a:extLst>
              <a:ext uri="{FF2B5EF4-FFF2-40B4-BE49-F238E27FC236}">
                <a16:creationId xmlns:a16="http://schemas.microsoft.com/office/drawing/2014/main" id="{BAFA803B-10A7-BF57-0DC7-0A894F6BC077}"/>
              </a:ext>
            </a:extLst>
          </p:cNvPr>
          <p:cNvSpPr txBox="1">
            <a:spLocks noChangeArrowheads="1"/>
          </p:cNvSpPr>
          <p:nvPr/>
        </p:nvSpPr>
        <p:spPr>
          <a:xfrm>
            <a:off x="8652401" y="6383248"/>
            <a:ext cx="490538" cy="4572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lstStyle>
            <a:defPPr>
              <a:defRPr lang="en-US"/>
            </a:defPPr>
            <a:lvl1pPr marL="0" algn="ctr" defTabSz="457200" rtl="0" eaLnBrk="1" latinLnBrk="0" hangingPunct="1">
              <a:spcBef>
                <a:spcPct val="20000"/>
              </a:spcBef>
              <a:buClr>
                <a:schemeClr val="bg2"/>
              </a:buClr>
              <a:buSzPct val="75000"/>
              <a:buFont typeface="Wingdings" panose="05000000000000000000" pitchFamily="2" charset="2"/>
              <a:buChar char="n"/>
              <a:defRPr kumimoji="1" sz="3200" kern="1200">
                <a:solidFill>
                  <a:schemeClr val="tx1"/>
                </a:solidFill>
                <a:latin typeface="Arial" panose="020B0604020202020204" pitchFamily="34" charset="0"/>
                <a:ea typeface="ＭＳ Ｐゴシック" panose="020B0600070205080204" pitchFamily="50" charset="-128"/>
                <a:cs typeface="+mn-cs"/>
              </a:defRPr>
            </a:lvl1pPr>
            <a:lvl2pPr marL="742950" indent="-285750" algn="l" defTabSz="457200" rtl="0" eaLnBrk="1" latinLnBrk="0" hangingPunct="1">
              <a:spcBef>
                <a:spcPct val="20000"/>
              </a:spcBef>
              <a:buClr>
                <a:schemeClr val="accent2"/>
              </a:buClr>
              <a:buSzPct val="80000"/>
              <a:buFont typeface="Wingdings" panose="05000000000000000000" pitchFamily="2" charset="2"/>
              <a:buChar char="¨"/>
              <a:defRPr kumimoji="1" sz="2800" kern="1200">
                <a:solidFill>
                  <a:schemeClr val="tx1"/>
                </a:solidFill>
                <a:latin typeface="Arial" panose="020B0604020202020204" pitchFamily="34" charset="0"/>
                <a:ea typeface="ＭＳ Ｐゴシック" panose="020B0600070205080204" pitchFamily="50" charset="-128"/>
                <a:cs typeface="+mn-cs"/>
              </a:defRPr>
            </a:lvl2pPr>
            <a:lvl3pPr marL="1143000" indent="-228600" algn="l" defTabSz="457200" rtl="0" eaLnBrk="1" latinLnBrk="0" hangingPunct="1">
              <a:spcBef>
                <a:spcPct val="20000"/>
              </a:spcBef>
              <a:buClr>
                <a:schemeClr val="bg2"/>
              </a:buClr>
              <a:buSzPct val="65000"/>
              <a:buFont typeface="Wingdings" panose="05000000000000000000" pitchFamily="2" charset="2"/>
              <a:buChar char="n"/>
              <a:defRPr kumimoji="1" sz="2400" kern="1200">
                <a:solidFill>
                  <a:schemeClr val="tx1"/>
                </a:solidFill>
                <a:latin typeface="Arial" panose="020B0604020202020204" pitchFamily="34" charset="0"/>
                <a:ea typeface="ＭＳ Ｐゴシック" panose="020B0600070205080204" pitchFamily="50" charset="-128"/>
                <a:cs typeface="+mn-cs"/>
              </a:defRPr>
            </a:lvl3pPr>
            <a:lvl4pPr marL="1600200" indent="-228600" algn="l" defTabSz="457200" rtl="0" eaLnBrk="1" latinLnBrk="0" hangingPunct="1">
              <a:spcBef>
                <a:spcPct val="20000"/>
              </a:spcBef>
              <a:buClr>
                <a:schemeClr val="accent2"/>
              </a:buClr>
              <a:buSzPct val="70000"/>
              <a:buFont typeface="Wingdings" panose="05000000000000000000" pitchFamily="2" charset="2"/>
              <a:buChar char="¨"/>
              <a:defRPr kumimoji="1" sz="2000" kern="1200">
                <a:solidFill>
                  <a:schemeClr val="tx1"/>
                </a:solidFill>
                <a:latin typeface="Arial" panose="020B0604020202020204" pitchFamily="34" charset="0"/>
                <a:ea typeface="ＭＳ Ｐゴシック" panose="020B0600070205080204" pitchFamily="50" charset="-128"/>
                <a:cs typeface="+mn-cs"/>
              </a:defRPr>
            </a:lvl4pPr>
            <a:lvl5pPr marL="2057400" indent="-228600" algn="l" defTabSz="457200" rtl="0" eaLnBrk="1" latinLnBrk="0" hangingPunct="1">
              <a:spcBef>
                <a:spcPct val="20000"/>
              </a:spcBef>
              <a:buClr>
                <a:schemeClr val="bg2"/>
              </a:buClr>
              <a:buFont typeface="Wingdings" panose="05000000000000000000" pitchFamily="2" charset="2"/>
              <a:buChar char="§"/>
              <a:defRPr kumimoji="1" sz="2000" kern="1200">
                <a:solidFill>
                  <a:schemeClr val="tx1"/>
                </a:solidFill>
                <a:latin typeface="Arial" panose="020B0604020202020204" pitchFamily="34" charset="0"/>
                <a:ea typeface="ＭＳ Ｐゴシック" panose="020B0600070205080204" pitchFamily="50" charset="-128"/>
                <a:cs typeface="+mn-cs"/>
              </a:defRPr>
            </a:lvl5pPr>
            <a:lvl6pPr marL="2514600" indent="-228600" algn="l" defTabSz="457200" rtl="0" eaLnBrk="0" fontAlgn="base" latinLnBrk="0" hangingPunct="0">
              <a:spcBef>
                <a:spcPct val="20000"/>
              </a:spcBef>
              <a:spcAft>
                <a:spcPct val="0"/>
              </a:spcAft>
              <a:buClr>
                <a:schemeClr val="bg2"/>
              </a:buClr>
              <a:buFont typeface="Wingdings" panose="05000000000000000000" pitchFamily="2" charset="2"/>
              <a:buChar char="§"/>
              <a:defRPr kumimoji="1" sz="2000" kern="1200">
                <a:solidFill>
                  <a:schemeClr val="tx1"/>
                </a:solidFill>
                <a:latin typeface="Arial" panose="020B0604020202020204" pitchFamily="34" charset="0"/>
                <a:ea typeface="ＭＳ Ｐゴシック" panose="020B0600070205080204" pitchFamily="50" charset="-128"/>
                <a:cs typeface="+mn-cs"/>
              </a:defRPr>
            </a:lvl6pPr>
            <a:lvl7pPr marL="2971800" indent="-228600" algn="l" defTabSz="457200" rtl="0" eaLnBrk="0" fontAlgn="base" latinLnBrk="0" hangingPunct="0">
              <a:spcBef>
                <a:spcPct val="20000"/>
              </a:spcBef>
              <a:spcAft>
                <a:spcPct val="0"/>
              </a:spcAft>
              <a:buClr>
                <a:schemeClr val="bg2"/>
              </a:buClr>
              <a:buFont typeface="Wingdings" panose="05000000000000000000" pitchFamily="2" charset="2"/>
              <a:buChar char="§"/>
              <a:defRPr kumimoji="1" sz="2000" kern="1200">
                <a:solidFill>
                  <a:schemeClr val="tx1"/>
                </a:solidFill>
                <a:latin typeface="Arial" panose="020B0604020202020204" pitchFamily="34" charset="0"/>
                <a:ea typeface="ＭＳ Ｐゴシック" panose="020B0600070205080204" pitchFamily="50" charset="-128"/>
                <a:cs typeface="+mn-cs"/>
              </a:defRPr>
            </a:lvl7pPr>
            <a:lvl8pPr marL="3429000" indent="-228600" algn="l" defTabSz="457200" rtl="0" eaLnBrk="0" fontAlgn="base" latinLnBrk="0" hangingPunct="0">
              <a:spcBef>
                <a:spcPct val="20000"/>
              </a:spcBef>
              <a:spcAft>
                <a:spcPct val="0"/>
              </a:spcAft>
              <a:buClr>
                <a:schemeClr val="bg2"/>
              </a:buClr>
              <a:buFont typeface="Wingdings" panose="05000000000000000000" pitchFamily="2" charset="2"/>
              <a:buChar char="§"/>
              <a:defRPr kumimoji="1" sz="2000" kern="1200">
                <a:solidFill>
                  <a:schemeClr val="tx1"/>
                </a:solidFill>
                <a:latin typeface="Arial" panose="020B0604020202020204" pitchFamily="34" charset="0"/>
                <a:ea typeface="ＭＳ Ｐゴシック" panose="020B0600070205080204" pitchFamily="50" charset="-128"/>
                <a:cs typeface="+mn-cs"/>
              </a:defRPr>
            </a:lvl8pPr>
            <a:lvl9pPr marL="3886200" indent="-228600" algn="l" defTabSz="457200" rtl="0" eaLnBrk="0" fontAlgn="base" latinLnBrk="0" hangingPunct="0">
              <a:spcBef>
                <a:spcPct val="20000"/>
              </a:spcBef>
              <a:spcAft>
                <a:spcPct val="0"/>
              </a:spcAft>
              <a:buClr>
                <a:schemeClr val="bg2"/>
              </a:buClr>
              <a:buFont typeface="Wingdings" panose="05000000000000000000" pitchFamily="2" charset="2"/>
              <a:buChar char="§"/>
              <a:defRPr kumimoji="1" sz="2000" kern="1200">
                <a:solidFill>
                  <a:schemeClr val="tx1"/>
                </a:solidFill>
                <a:latin typeface="Arial" panose="020B0604020202020204" pitchFamily="34" charset="0"/>
                <a:ea typeface="ＭＳ Ｐゴシック" panose="020B0600070205080204" pitchFamily="50" charset="-128"/>
                <a:cs typeface="+mn-cs"/>
              </a:defRPr>
            </a:lvl9pPr>
          </a:lstStyle>
          <a:p>
            <a:pPr>
              <a:spcBef>
                <a:spcPct val="0"/>
              </a:spcBef>
              <a:buClrTx/>
              <a:buSzTx/>
              <a:buFontTx/>
              <a:buNone/>
            </a:pPr>
            <a:fld id="{60543E0F-84F2-49EC-92F3-2E21246A461F}" type="slidenum">
              <a:rPr kumimoji="0" lang="en-US" altLang="ja-JP" sz="1200" smtClean="0">
                <a:solidFill>
                  <a:srgbClr val="000000"/>
                </a:solidFill>
                <a:latin typeface="Arial Black" panose="020B0A04020102020204" pitchFamily="34" charset="0"/>
              </a:rPr>
              <a:pPr>
                <a:spcBef>
                  <a:spcPct val="0"/>
                </a:spcBef>
                <a:buClrTx/>
                <a:buSzTx/>
                <a:buFontTx/>
                <a:buNone/>
              </a:pPr>
              <a:t>9</a:t>
            </a:fld>
            <a:endParaRPr kumimoji="0" lang="en-US" altLang="ja-JP" sz="1200" dirty="0">
              <a:solidFill>
                <a:srgbClr val="000000"/>
              </a:solidFill>
              <a:latin typeface="Arial Black" panose="020B0A04020102020204" pitchFamily="34" charset="0"/>
            </a:endParaRPr>
          </a:p>
        </p:txBody>
      </p:sp>
    </p:spTree>
    <p:extLst>
      <p:ext uri="{BB962C8B-B14F-4D97-AF65-F5344CB8AC3E}">
        <p14:creationId xmlns:p14="http://schemas.microsoft.com/office/powerpoint/2010/main" val="1419488628"/>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2013 - 2022 Theme" id="{62F939B6-93AF-4DB8-9C6B-D6C7DFDC589F}" vid="{4A3C46E8-61CC-4603-A589-7422A47A8E4A}"/>
    </a:ext>
  </a:extLst>
</a:theme>
</file>

<file path=ppt/theme/theme2.xml><?xml version="1.0" encoding="utf-8"?>
<a:theme xmlns:a="http://schemas.openxmlformats.org/drawingml/2006/main" name="6_オリジナルテンプレー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spcFirstLastPara="0" vert="horz" wrap="square" lIns="20320" tIns="20320" rIns="20320" bIns="20320" numCol="1" spcCol="1270" anchor="ctr" anchorCtr="0">
        <a:noAutofit/>
      </a:bodyPr>
      <a:lstStyle>
        <a:defPPr algn="ctr" defTabSz="1422400">
          <a:lnSpc>
            <a:spcPct val="90000"/>
          </a:lnSpc>
          <a:spcBef>
            <a:spcPct val="0"/>
          </a:spcBef>
          <a:spcAft>
            <a:spcPct val="35000"/>
          </a:spcAft>
          <a:defRPr kumimoji="1" sz="3200" kern="1200" dirty="0" smtClean="0">
            <a:solidFill>
              <a:srgbClr val="FFC000"/>
            </a:solidFill>
            <a:latin typeface="AR教科書体M" pitchFamily="49" charset="-128"/>
            <a:ea typeface="AR教科書体M" pitchFamily="49" charset="-128"/>
          </a:defRPr>
        </a:defPPr>
      </a:lstStyle>
      <a:style>
        <a:lnRef idx="0">
          <a:scrgbClr r="0" g="0" b="0"/>
        </a:lnRef>
        <a:fillRef idx="0">
          <a:scrgbClr r="0" g="0" b="0"/>
        </a:fillRef>
        <a:effectRef idx="0">
          <a:scrgbClr r="0" g="0" b="0"/>
        </a:effectRef>
        <a:fontRef idx="minor">
          <a:schemeClr val="lt1"/>
        </a:fontRef>
      </a:style>
    </a:spDef>
    <a:lnDef>
      <a:spPr>
        <a:ln>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nchor="t">
        <a:noAutofit/>
      </a:bodyPr>
      <a:lstStyle>
        <a:defPPr algn="just" rtl="0" fontAlgn="base">
          <a:lnSpc>
            <a:spcPct val="125000"/>
          </a:lnSpc>
          <a:spcBef>
            <a:spcPct val="0"/>
          </a:spcBef>
          <a:spcAft>
            <a:spcPct val="0"/>
          </a:spcAft>
          <a:defRPr kumimoji="1" sz="1400" kern="1200" smtClean="0">
            <a:solidFill>
              <a:srgbClr val="000000"/>
            </a:solidFill>
            <a:latin typeface="ＭＳ Ｐゴシック" panose="020B0600070205080204" pitchFamily="50" charset="-128"/>
            <a:ea typeface="ＭＳ Ｐゴシック" panose="020B0600070205080204" pitchFamily="50" charset="-128"/>
          </a:defRPr>
        </a:defPPr>
      </a:lstStyle>
    </a:txDef>
  </a:objectDefaults>
  <a:extraClrSchemeLst/>
</a:theme>
</file>

<file path=ppt/theme/theme3.xml><?xml version="1.0" encoding="utf-8"?>
<a:theme xmlns:a="http://schemas.openxmlformats.org/drawingml/2006/main" name="MairyoFonts">
  <a:themeElements>
    <a:clrScheme name="Azusa Color">
      <a:dk1>
        <a:srgbClr val="000000"/>
      </a:dk1>
      <a:lt1>
        <a:srgbClr val="FFFFFF"/>
      </a:lt1>
      <a:dk2>
        <a:srgbClr val="464E70"/>
      </a:dk2>
      <a:lt2>
        <a:srgbClr val="FFF5E3"/>
      </a:lt2>
      <a:accent1>
        <a:srgbClr val="02A8F3"/>
      </a:accent1>
      <a:accent2>
        <a:srgbClr val="FF3F80"/>
      </a:accent2>
      <a:accent3>
        <a:srgbClr val="A5A5A5"/>
      </a:accent3>
      <a:accent4>
        <a:srgbClr val="FF9000"/>
      </a:accent4>
      <a:accent5>
        <a:srgbClr val="00BBD3"/>
      </a:accent5>
      <a:accent6>
        <a:srgbClr val="33B390"/>
      </a:accent6>
      <a:hlink>
        <a:srgbClr val="FF5151"/>
      </a:hlink>
      <a:folHlink>
        <a:srgbClr val="B967C7"/>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MairyoFonts" id="{1E68B543-14CB-DF44-A80D-93A1F2BE26C2}" vid="{D095B232-5DFF-D64A-8FFF-0232E0D7B292}"/>
    </a:ext>
  </a:extLst>
</a:theme>
</file>

<file path=ppt/theme/theme4.xml><?xml version="1.0" encoding="utf-8"?>
<a:theme xmlns:a="http://schemas.openxmlformats.org/drawingml/2006/main" name="2_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Century Gothic">
      <a:majorFont>
        <a:latin typeface="Century Gothic" panose="020F030202020403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F03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2013 - 2022 Theme" id="{62F939B6-93AF-4DB8-9C6B-D6C7DFDC589F}" vid="{4A3C46E8-61CC-4603-A589-7422A47A8E4A}"/>
    </a:ext>
  </a:extLst>
</a:theme>
</file>

<file path=ppt/theme/theme5.xml><?xml version="1.0" encoding="utf-8"?>
<a:theme xmlns:a="http://schemas.openxmlformats.org/drawingml/2006/main" name="1_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Office テーマ">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游ゴシック Light"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Office 2013 - 2022 Theme</Template>
  <TotalTime>1207</TotalTime>
  <Words>2086</Words>
  <Application>Microsoft Office PowerPoint</Application>
  <PresentationFormat>画面に合わせる (4:3)</PresentationFormat>
  <Paragraphs>351</Paragraphs>
  <Slides>24</Slides>
  <Notes>6</Notes>
  <HiddenSlides>0</HiddenSlides>
  <MMClips>0</MMClips>
  <ScaleCrop>false</ScaleCrop>
  <HeadingPairs>
    <vt:vector size="6" baseType="variant">
      <vt:variant>
        <vt:lpstr>使用されているフォント</vt:lpstr>
      </vt:variant>
      <vt:variant>
        <vt:i4>18</vt:i4>
      </vt:variant>
      <vt:variant>
        <vt:lpstr>テーマ</vt:lpstr>
      </vt:variant>
      <vt:variant>
        <vt:i4>5</vt:i4>
      </vt:variant>
      <vt:variant>
        <vt:lpstr>スライド タイトル</vt:lpstr>
      </vt:variant>
      <vt:variant>
        <vt:i4>24</vt:i4>
      </vt:variant>
    </vt:vector>
  </HeadingPairs>
  <TitlesOfParts>
    <vt:vector size="47" baseType="lpstr">
      <vt:lpstr>BIZ UDPGothic</vt:lpstr>
      <vt:lpstr>BIZ UDGothic</vt:lpstr>
      <vt:lpstr>HGP創英角ｺﾞｼｯｸUB</vt:lpstr>
      <vt:lpstr>HG丸ｺﾞｼｯｸM-PRO</vt:lpstr>
      <vt:lpstr>ＭＳ Ｐゴシック</vt:lpstr>
      <vt:lpstr>ＭＳ ゴシック</vt:lpstr>
      <vt:lpstr>UD デジタル 教科書体 NP-B</vt:lpstr>
      <vt:lpstr>メイリオ</vt:lpstr>
      <vt:lpstr>游ゴシック</vt:lpstr>
      <vt:lpstr>游ゴシック Light</vt:lpstr>
      <vt:lpstr>游明朝</vt:lpstr>
      <vt:lpstr>Arial</vt:lpstr>
      <vt:lpstr>Arial Black</vt:lpstr>
      <vt:lpstr>Calibri</vt:lpstr>
      <vt:lpstr>Calibri Light</vt:lpstr>
      <vt:lpstr>Century Gothic</vt:lpstr>
      <vt:lpstr>Gill Sans MT</vt:lpstr>
      <vt:lpstr>Wingdings 2</vt:lpstr>
      <vt:lpstr>Office テーマ</vt:lpstr>
      <vt:lpstr>6_オリジナルテンプレート</vt:lpstr>
      <vt:lpstr>MairyoFonts</vt:lpstr>
      <vt:lpstr>2_Office テーマ</vt:lpstr>
      <vt:lpstr>1_Office テーマ</vt:lpstr>
      <vt:lpstr>【演習１】　相談支援の基本的な考え方</vt:lpstr>
      <vt:lpstr>演習のねらい</vt:lpstr>
      <vt:lpstr>スケジュール　（演習のねらいを含めて７５分）</vt:lpstr>
      <vt:lpstr>１１：００～１１：１８　動画視聴</vt:lpstr>
      <vt:lpstr>PowerPoint プレゼンテーション</vt:lpstr>
      <vt:lpstr>PowerPoint プレゼンテーション</vt:lpstr>
      <vt:lpstr>PowerPoint プレゼンテーション</vt:lpstr>
      <vt:lpstr>PowerPoint プレゼンテーション</vt:lpstr>
      <vt:lpstr>MEMO</vt:lpstr>
      <vt:lpstr>PowerPoint プレゼンテーション</vt:lpstr>
      <vt:lpstr>PowerPoint プレゼンテーション</vt:lpstr>
      <vt:lpstr>１１：１８～１２：０５　グループワーク</vt:lpstr>
      <vt:lpstr>PowerPoint プレゼンテーション</vt:lpstr>
      <vt:lpstr>PowerPoint プレゼンテーション</vt:lpstr>
      <vt:lpstr>MEMO</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１２：０５～１2：１０ まとめ</vt:lpstr>
      <vt:lpstr>PowerPoint プレゼンテーション</vt:lpstr>
      <vt:lpstr>PowerPoint プレゼンテーション</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濵口 直哉</dc:creator>
  <cp:lastModifiedBy>HIT info13</cp:lastModifiedBy>
  <cp:revision>35</cp:revision>
  <cp:lastPrinted>2024-03-25T05:17:40Z</cp:lastPrinted>
  <dcterms:created xsi:type="dcterms:W3CDTF">2023-11-06T01:20:09Z</dcterms:created>
  <dcterms:modified xsi:type="dcterms:W3CDTF">2024-04-05T00:47:23Z</dcterms:modified>
</cp:coreProperties>
</file>