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8" r:id="rId2"/>
    <p:sldMasterId id="2147483888" r:id="rId3"/>
    <p:sldMasterId id="2147483936" r:id="rId4"/>
    <p:sldMasterId id="2147484019" r:id="rId5"/>
    <p:sldMasterId id="2147484039" r:id="rId6"/>
    <p:sldMasterId id="2147484051" r:id="rId7"/>
    <p:sldMasterId id="2147484055" r:id="rId8"/>
  </p:sldMasterIdLst>
  <p:notesMasterIdLst>
    <p:notesMasterId r:id="rId34"/>
  </p:notesMasterIdLst>
  <p:handoutMasterIdLst>
    <p:handoutMasterId r:id="rId35"/>
  </p:handoutMasterIdLst>
  <p:sldIdLst>
    <p:sldId id="281" r:id="rId9"/>
    <p:sldId id="299" r:id="rId10"/>
    <p:sldId id="302" r:id="rId11"/>
    <p:sldId id="300" r:id="rId12"/>
    <p:sldId id="2796" r:id="rId13"/>
    <p:sldId id="381" r:id="rId14"/>
    <p:sldId id="2814" r:id="rId15"/>
    <p:sldId id="2806" r:id="rId16"/>
    <p:sldId id="2805" r:id="rId17"/>
    <p:sldId id="2800" r:id="rId18"/>
    <p:sldId id="2820" r:id="rId19"/>
    <p:sldId id="2821" r:id="rId20"/>
    <p:sldId id="2802" r:id="rId21"/>
    <p:sldId id="2819" r:id="rId22"/>
    <p:sldId id="2818" r:id="rId23"/>
    <p:sldId id="2807" r:id="rId24"/>
    <p:sldId id="2809" r:id="rId25"/>
    <p:sldId id="2810" r:id="rId26"/>
    <p:sldId id="2811" r:id="rId27"/>
    <p:sldId id="2812" r:id="rId28"/>
    <p:sldId id="2813" r:id="rId29"/>
    <p:sldId id="2815" r:id="rId30"/>
    <p:sldId id="365" r:id="rId31"/>
    <p:sldId id="2803" r:id="rId32"/>
    <p:sldId id="2817" r:id="rId33"/>
  </p:sldIdLst>
  <p:sldSz cx="9144000" cy="6858000" type="screen4x3"/>
  <p:notesSz cx="10234613"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FF"/>
    <a:srgbClr val="FC1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6242" autoAdjust="0"/>
  </p:normalViewPr>
  <p:slideViewPr>
    <p:cSldViewPr>
      <p:cViewPr varScale="1">
        <p:scale>
          <a:sx n="103" d="100"/>
          <a:sy n="103" d="100"/>
        </p:scale>
        <p:origin x="1800" y="96"/>
      </p:cViewPr>
      <p:guideLst>
        <p:guide orient="horz" pos="2160"/>
        <p:guide pos="2880"/>
      </p:guideLst>
    </p:cSldViewPr>
  </p:slideViewPr>
  <p:notesTextViewPr>
    <p:cViewPr>
      <p:scale>
        <a:sx n="100" d="100"/>
        <a:sy n="100" d="100"/>
      </p:scale>
      <p:origin x="0" y="0"/>
    </p:cViewPr>
  </p:notesTextViewPr>
  <p:notesViewPr>
    <p:cSldViewPr>
      <p:cViewPr varScale="1">
        <p:scale>
          <a:sx n="104" d="100"/>
          <a:sy n="104" d="100"/>
        </p:scale>
        <p:origin x="23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52811" y="309290"/>
            <a:ext cx="8856984" cy="356199"/>
          </a:xfrm>
          <a:prstGeom prst="rect">
            <a:avLst/>
          </a:prstGeom>
        </p:spPr>
        <p:txBody>
          <a:bodyPr vert="horz" lIns="99031" tIns="49516" rIns="99031" bIns="49516" rtlCol="0"/>
          <a:lstStyle>
            <a:lvl1pPr algn="l">
              <a:defRPr sz="1400"/>
            </a:lvl1pPr>
          </a:lstStyle>
          <a:p>
            <a:r>
              <a:rPr lang="ja-JP" altLang="en-US" sz="1500" dirty="0">
                <a:latin typeface="ＭＳ ゴシック" panose="020B0609070205080204" pitchFamily="49" charset="-128"/>
                <a:ea typeface="ＭＳ ゴシック" panose="020B0609070205080204" pitchFamily="49" charset="-128"/>
              </a:rPr>
              <a:t>講義・演習資料：講義２・演習２「相談支援における都道府県・市町村の役割」</a:t>
            </a:r>
            <a:endParaRPr kumimoji="1" lang="ja-JP" altLang="en-US" dirty="0">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フッター プレースホルダー 3"/>
          <p:cNvSpPr>
            <a:spLocks noGrp="1"/>
          </p:cNvSpPr>
          <p:nvPr>
            <p:ph type="ftr" sz="quarter" idx="2"/>
          </p:nvPr>
        </p:nvSpPr>
        <p:spPr>
          <a:xfrm>
            <a:off x="1" y="6743105"/>
            <a:ext cx="4435000" cy="356197"/>
          </a:xfrm>
          <a:prstGeom prst="rect">
            <a:avLst/>
          </a:prstGeom>
        </p:spPr>
        <p:txBody>
          <a:bodyPr vert="horz" lIns="99031" tIns="49516" rIns="99031" bIns="49516" rtlCol="0" anchor="b"/>
          <a:lstStyle>
            <a:lvl1pPr algn="l">
              <a:defRPr sz="1400"/>
            </a:lvl1pPr>
          </a:lstStyle>
          <a:p>
            <a:endParaRPr kumimoji="1" lang="ja-JP" altLang="en-US"/>
          </a:p>
        </p:txBody>
      </p:sp>
    </p:spTree>
    <p:extLst>
      <p:ext uri="{BB962C8B-B14F-4D97-AF65-F5344CB8AC3E}">
        <p14:creationId xmlns:p14="http://schemas.microsoft.com/office/powerpoint/2010/main" val="260389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448" cy="355471"/>
          </a:xfrm>
          <a:prstGeom prst="rect">
            <a:avLst/>
          </a:prstGeom>
        </p:spPr>
        <p:txBody>
          <a:bodyPr vert="horz" lIns="93736" tIns="46867" rIns="93736" bIns="46867"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807" y="1"/>
            <a:ext cx="4434448" cy="355471"/>
          </a:xfrm>
          <a:prstGeom prst="rect">
            <a:avLst/>
          </a:prstGeom>
        </p:spPr>
        <p:txBody>
          <a:bodyPr vert="horz" lIns="93736" tIns="46867" rIns="93736" bIns="46867" rtlCol="0"/>
          <a:lstStyle>
            <a:lvl1pPr algn="r">
              <a:defRPr sz="1300"/>
            </a:lvl1pPr>
          </a:lstStyle>
          <a:p>
            <a:fld id="{063A69D9-26C3-48D2-AEBC-7F269B471B2B}" type="datetimeFigureOut">
              <a:rPr kumimoji="1" lang="ja-JP" altLang="en-US" smtClean="0"/>
              <a:t>2024/4/5</a:t>
            </a:fld>
            <a:endParaRPr kumimoji="1" lang="ja-JP" altLang="en-US"/>
          </a:p>
        </p:txBody>
      </p:sp>
      <p:sp>
        <p:nvSpPr>
          <p:cNvPr id="4" name="スライド イメージ プレースホルダー 3"/>
          <p:cNvSpPr>
            <a:spLocks noGrp="1" noRot="1" noChangeAspect="1"/>
          </p:cNvSpPr>
          <p:nvPr>
            <p:ph type="sldImg" idx="2"/>
          </p:nvPr>
        </p:nvSpPr>
        <p:spPr>
          <a:xfrm>
            <a:off x="3519488" y="885825"/>
            <a:ext cx="3195637" cy="2397125"/>
          </a:xfrm>
          <a:prstGeom prst="rect">
            <a:avLst/>
          </a:prstGeom>
          <a:noFill/>
          <a:ln w="12700">
            <a:solidFill>
              <a:prstClr val="black"/>
            </a:solidFill>
          </a:ln>
        </p:spPr>
        <p:txBody>
          <a:bodyPr vert="horz" lIns="93736" tIns="46867" rIns="93736" bIns="46867" rtlCol="0" anchor="ctr"/>
          <a:lstStyle/>
          <a:p>
            <a:endParaRPr lang="ja-JP" altLang="en-US"/>
          </a:p>
        </p:txBody>
      </p:sp>
      <p:sp>
        <p:nvSpPr>
          <p:cNvPr id="5" name="ノート プレースホルダー 4"/>
          <p:cNvSpPr>
            <a:spLocks noGrp="1"/>
          </p:cNvSpPr>
          <p:nvPr>
            <p:ph type="body" sz="quarter" idx="3"/>
          </p:nvPr>
        </p:nvSpPr>
        <p:spPr>
          <a:xfrm>
            <a:off x="1023700" y="3416350"/>
            <a:ext cx="8187219" cy="2795397"/>
          </a:xfrm>
          <a:prstGeom prst="rect">
            <a:avLst/>
          </a:prstGeom>
        </p:spPr>
        <p:txBody>
          <a:bodyPr vert="horz" lIns="93736" tIns="46867" rIns="93736" bIns="468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743829"/>
            <a:ext cx="4434448" cy="355471"/>
          </a:xfrm>
          <a:prstGeom prst="rect">
            <a:avLst/>
          </a:prstGeom>
        </p:spPr>
        <p:txBody>
          <a:bodyPr vert="horz" lIns="93736" tIns="46867" rIns="93736" bIns="4686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807" y="6743829"/>
            <a:ext cx="4434448" cy="355471"/>
          </a:xfrm>
          <a:prstGeom prst="rect">
            <a:avLst/>
          </a:prstGeom>
        </p:spPr>
        <p:txBody>
          <a:bodyPr vert="horz" lIns="93736" tIns="46867" rIns="93736" bIns="46867" rtlCol="0" anchor="b"/>
          <a:lstStyle>
            <a:lvl1pPr algn="r">
              <a:defRPr sz="1300"/>
            </a:lvl1pPr>
          </a:lstStyle>
          <a:p>
            <a:fld id="{F1778551-066E-403A-AB81-441AAE5AC294}" type="slidenum">
              <a:rPr kumimoji="1" lang="ja-JP" altLang="en-US" smtClean="0"/>
              <a:t>‹#›</a:t>
            </a:fld>
            <a:endParaRPr kumimoji="1" lang="ja-JP" altLang="en-US"/>
          </a:p>
        </p:txBody>
      </p:sp>
    </p:spTree>
    <p:extLst>
      <p:ext uri="{BB962C8B-B14F-4D97-AF65-F5344CB8AC3E}">
        <p14:creationId xmlns:p14="http://schemas.microsoft.com/office/powerpoint/2010/main" val="2781257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500" dirty="0"/>
          </a:p>
        </p:txBody>
      </p:sp>
      <p:sp>
        <p:nvSpPr>
          <p:cNvPr id="4" name="スライド番号プレースホルダー 3"/>
          <p:cNvSpPr>
            <a:spLocks noGrp="1"/>
          </p:cNvSpPr>
          <p:nvPr>
            <p:ph type="sldNum" sz="quarter" idx="5"/>
          </p:nvPr>
        </p:nvSpPr>
        <p:spPr/>
        <p:txBody>
          <a:bodyPr/>
          <a:lstStyle/>
          <a:p>
            <a:pPr defTabSz="477317">
              <a:defRPr/>
            </a:pPr>
            <a:fld id="{015A321C-6CDE-4AD5-8159-F832669EC863}" type="slidenum">
              <a:rPr lang="ja-JP" altLang="en-US">
                <a:solidFill>
                  <a:prstClr val="black"/>
                </a:solidFill>
                <a:latin typeface="游ゴシック" panose="020F0502020204030204"/>
                <a:ea typeface="游ゴシック" panose="020B0400000000000000" pitchFamily="50" charset="-128"/>
              </a:rPr>
              <a:pPr defTabSz="477317">
                <a:defRPr/>
              </a:pPr>
              <a:t>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0967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77317">
              <a:defRPr/>
            </a:pPr>
            <a:fld id="{015A321C-6CDE-4AD5-8159-F832669EC863}" type="slidenum">
              <a:rPr lang="ja-JP" altLang="en-US">
                <a:solidFill>
                  <a:prstClr val="black"/>
                </a:solidFill>
                <a:latin typeface="游ゴシック" panose="020F0502020204030204"/>
                <a:ea typeface="游ゴシック" panose="020B0400000000000000" pitchFamily="50" charset="-128"/>
              </a:rPr>
              <a:pPr defTabSz="477317">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842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77317">
              <a:defRPr/>
            </a:pPr>
            <a:fld id="{015A321C-6CDE-4AD5-8159-F832669EC863}" type="slidenum">
              <a:rPr lang="ja-JP" altLang="en-US">
                <a:solidFill>
                  <a:prstClr val="black"/>
                </a:solidFill>
                <a:latin typeface="游ゴシック" panose="020F0502020204030204"/>
                <a:ea typeface="游ゴシック" panose="020B0400000000000000" pitchFamily="50" charset="-128"/>
              </a:rPr>
              <a:pPr defTabSz="477317">
                <a:defRPr/>
              </a:pPr>
              <a:t>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6572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1069171" fontAlgn="base">
              <a:spcBef>
                <a:spcPct val="0"/>
              </a:spcBef>
              <a:spcAft>
                <a:spcPct val="0"/>
              </a:spcAft>
              <a:defRPr/>
            </a:pPr>
            <a:fld id="{D422CA07-5EAC-4E27-9947-E2FB32228A4E}" type="slidenum">
              <a:rPr lang="ja-JP" altLang="en-US" sz="1400">
                <a:solidFill>
                  <a:prstClr val="black"/>
                </a:solidFill>
                <a:latin typeface="Calibri" pitchFamily="34" charset="0"/>
                <a:ea typeface="ＭＳ Ｐゴシック" charset="-128"/>
              </a:rPr>
              <a:pPr defTabSz="1069171" fontAlgn="base">
                <a:spcBef>
                  <a:spcPct val="0"/>
                </a:spcBef>
                <a:spcAft>
                  <a:spcPct val="0"/>
                </a:spcAft>
                <a:defRPr/>
              </a:pPr>
              <a:t>6</a:t>
            </a:fld>
            <a:endParaRPr lang="ja-JP" altLang="en-US" sz="1400">
              <a:solidFill>
                <a:prstClr val="black"/>
              </a:solidFill>
              <a:latin typeface="Calibri" pitchFamily="34"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defTabSz="1069171" fontAlgn="base">
              <a:spcBef>
                <a:spcPct val="0"/>
              </a:spcBef>
              <a:spcAft>
                <a:spcPct val="0"/>
              </a:spcAft>
              <a:defRPr/>
            </a:pPr>
            <a:fld id="{D422CA07-5EAC-4E27-9947-E2FB32228A4E}" type="slidenum">
              <a:rPr lang="ja-JP" altLang="en-US" sz="1400">
                <a:solidFill>
                  <a:prstClr val="black"/>
                </a:solidFill>
                <a:latin typeface="Calibri" pitchFamily="34" charset="0"/>
                <a:ea typeface="ＭＳ Ｐゴシック" charset="-128"/>
              </a:rPr>
              <a:pPr defTabSz="1069171" fontAlgn="base">
                <a:spcBef>
                  <a:spcPct val="0"/>
                </a:spcBef>
                <a:spcAft>
                  <a:spcPct val="0"/>
                </a:spcAft>
                <a:defRPr/>
              </a:pPr>
              <a:t>7</a:t>
            </a:fld>
            <a:endParaRPr lang="ja-JP" altLang="en-US" sz="1400">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180538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kumimoji="1" lang="en-US" altLang="ja-JP" b="0" i="0" dirty="0">
              <a:solidFill>
                <a:srgbClr val="000000"/>
              </a:solidFill>
              <a:effectLst/>
              <a:latin typeface="Meiryo" panose="020B0604030504040204" pitchFamily="50" charset="-128"/>
              <a:ea typeface="Meiryo"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54634">
              <a:defRPr/>
            </a:pPr>
            <a:fld id="{F1778551-066E-403A-AB81-441AAE5AC294}" type="slidenum">
              <a:rPr lang="ja-JP" altLang="en-US">
                <a:solidFill>
                  <a:prstClr val="black"/>
                </a:solidFill>
                <a:latin typeface="游ゴシック" panose="020F0502020204030204"/>
                <a:ea typeface="游ゴシック" panose="020B0400000000000000" pitchFamily="50" charset="-128"/>
              </a:rPr>
              <a:pPr defTabSz="954634">
                <a:defRPr/>
              </a:pPr>
              <a:t>13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249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1154113" y="1300163"/>
            <a:ext cx="4681537" cy="3509962"/>
          </a:xfrm>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srcRect/>
          <a:stretch>
            <a:fillRect/>
          </a:stretch>
        </p:blipFill>
        <p:spPr bwMode="auto">
          <a:xfrm>
            <a:off x="1358" y="0"/>
            <a:ext cx="9141285" cy="6858000"/>
          </a:xfrm>
          <a:prstGeom prst="rect">
            <a:avLst/>
          </a:prstGeom>
          <a:noFill/>
          <a:ln w="9525">
            <a:noFill/>
            <a:miter lim="800000"/>
            <a:headEnd/>
            <a:tailEnd/>
          </a:ln>
        </p:spPr>
      </p:pic>
      <p:sp>
        <p:nvSpPr>
          <p:cNvPr id="2" name="タイトル 1"/>
          <p:cNvSpPr>
            <a:spLocks noGrp="1"/>
          </p:cNvSpPr>
          <p:nvPr>
            <p:ph type="ctrTitle"/>
          </p:nvPr>
        </p:nvSpPr>
        <p:spPr>
          <a:xfrm>
            <a:off x="508080" y="2449340"/>
            <a:ext cx="7326556"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078"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0" y="3102447"/>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052" b="1">
                <a:solidFill>
                  <a:srgbClr val="000000"/>
                </a:solidFill>
                <a:latin typeface="ＭＳ Ｐゴシック" panose="020B0600070205080204" pitchFamily="50" charset="-128"/>
                <a:ea typeface="ＭＳ Ｐゴシック" panose="020B0600070205080204" pitchFamily="50" charset="-128"/>
                <a:cs typeface="+mn-cs"/>
              </a:defRPr>
            </a:lvl1pPr>
            <a:lvl2pPr marL="445958" indent="0" algn="ctr">
              <a:buNone/>
              <a:defRPr>
                <a:solidFill>
                  <a:schemeClr val="tx1">
                    <a:tint val="75000"/>
                  </a:schemeClr>
                </a:solidFill>
              </a:defRPr>
            </a:lvl2pPr>
            <a:lvl3pPr marL="891916" indent="0" algn="ctr">
              <a:buNone/>
              <a:defRPr>
                <a:solidFill>
                  <a:schemeClr val="tx1">
                    <a:tint val="75000"/>
                  </a:schemeClr>
                </a:solidFill>
              </a:defRPr>
            </a:lvl3pPr>
            <a:lvl4pPr marL="1337874" indent="0" algn="ctr">
              <a:buNone/>
              <a:defRPr>
                <a:solidFill>
                  <a:schemeClr val="tx1">
                    <a:tint val="75000"/>
                  </a:schemeClr>
                </a:solidFill>
              </a:defRPr>
            </a:lvl4pPr>
            <a:lvl5pPr marL="1783832" indent="0" algn="ctr">
              <a:buNone/>
              <a:defRPr>
                <a:solidFill>
                  <a:schemeClr val="tx1">
                    <a:tint val="75000"/>
                  </a:schemeClr>
                </a:solidFill>
              </a:defRPr>
            </a:lvl5pPr>
            <a:lvl6pPr marL="2229790" indent="0" algn="ctr">
              <a:buNone/>
              <a:defRPr>
                <a:solidFill>
                  <a:schemeClr val="tx1">
                    <a:tint val="75000"/>
                  </a:schemeClr>
                </a:solidFill>
              </a:defRPr>
            </a:lvl6pPr>
            <a:lvl7pPr marL="2675748" indent="0" algn="ctr">
              <a:buNone/>
              <a:defRPr>
                <a:solidFill>
                  <a:schemeClr val="tx1">
                    <a:tint val="75000"/>
                  </a:schemeClr>
                </a:solidFill>
              </a:defRPr>
            </a:lvl7pPr>
            <a:lvl8pPr marL="3121706" indent="0" algn="ctr">
              <a:buNone/>
              <a:defRPr>
                <a:solidFill>
                  <a:schemeClr val="tx1">
                    <a:tint val="75000"/>
                  </a:schemeClr>
                </a:solidFill>
              </a:defRPr>
            </a:lvl8pPr>
            <a:lvl9pPr marL="3567664"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231597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A670B20C-8E1F-498E-B608-3F559597FC82}" type="datetime1">
              <a:rPr lang="ja-JP" altLang="en-US"/>
              <a:pPr/>
              <a:t>2024/4/5</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087B266-7015-48F8-9994-67165A48CD2F}" type="slidenum">
              <a:rPr lang="en-US" altLang="ja-JP"/>
              <a:pPr/>
              <a:t>‹#›</a:t>
            </a:fld>
            <a:endParaRPr lang="en-US" altLang="ja-JP"/>
          </a:p>
        </p:txBody>
      </p:sp>
    </p:spTree>
    <p:extLst>
      <p:ext uri="{BB962C8B-B14F-4D97-AF65-F5344CB8AC3E}">
        <p14:creationId xmlns:p14="http://schemas.microsoft.com/office/powerpoint/2010/main" val="39931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5B651E07-BAD6-4388-AFC4-5A043A76E98A}" type="datetime1">
              <a:rPr lang="ja-JP" altLang="en-US"/>
              <a:pPr/>
              <a:t>2024/4/5</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2EA7D0D4-A6A5-48D2-BB72-67BC7E1592D3}" type="slidenum">
              <a:rPr lang="en-US" altLang="ja-JP"/>
              <a:pPr/>
              <a:t>‹#›</a:t>
            </a:fld>
            <a:endParaRPr lang="en-US" altLang="ja-JP"/>
          </a:p>
        </p:txBody>
      </p:sp>
    </p:spTree>
    <p:extLst>
      <p:ext uri="{BB962C8B-B14F-4D97-AF65-F5344CB8AC3E}">
        <p14:creationId xmlns:p14="http://schemas.microsoft.com/office/powerpoint/2010/main" val="400875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9769D992-EDB5-48D4-9A1E-6521E4433294}" type="datetime1">
              <a:rPr lang="ja-JP" altLang="en-US"/>
              <a:pPr/>
              <a:t>2024/4/5</a:t>
            </a:fld>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1DF8F497-90C4-47A2-B0F0-C2C33E57E407}" type="slidenum">
              <a:rPr lang="en-US" altLang="ja-JP"/>
              <a:pPr/>
              <a:t>‹#›</a:t>
            </a:fld>
            <a:endParaRPr lang="en-US" altLang="ja-JP"/>
          </a:p>
        </p:txBody>
      </p:sp>
    </p:spTree>
    <p:extLst>
      <p:ext uri="{BB962C8B-B14F-4D97-AF65-F5344CB8AC3E}">
        <p14:creationId xmlns:p14="http://schemas.microsoft.com/office/powerpoint/2010/main" val="103164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64160C64-E102-40E1-971B-FDCB55339E48}" type="datetime1">
              <a:rPr lang="ja-JP" altLang="en-US"/>
              <a:pPr/>
              <a:t>2024/4/5</a:t>
            </a:fld>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7F5C4568-7615-4DAA-A1F5-07FABBEB1C3F}" type="slidenum">
              <a:rPr lang="en-US" altLang="ja-JP"/>
              <a:pPr/>
              <a:t>‹#›</a:t>
            </a:fld>
            <a:endParaRPr lang="en-US" altLang="ja-JP"/>
          </a:p>
        </p:txBody>
      </p:sp>
    </p:spTree>
    <p:extLst>
      <p:ext uri="{BB962C8B-B14F-4D97-AF65-F5344CB8AC3E}">
        <p14:creationId xmlns:p14="http://schemas.microsoft.com/office/powerpoint/2010/main" val="199048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B13A1246-F8FC-4349-9A19-BF2A050BFA31}" type="datetime1">
              <a:rPr lang="ja-JP" altLang="en-US"/>
              <a:pPr/>
              <a:t>2024/4/5</a:t>
            </a:fld>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85B1FC0-0C78-4EF4-A5B1-3651C4767630}" type="slidenum">
              <a:rPr lang="en-US" altLang="ja-JP"/>
              <a:pPr/>
              <a:t>‹#›</a:t>
            </a:fld>
            <a:endParaRPr lang="en-US" altLang="ja-JP"/>
          </a:p>
        </p:txBody>
      </p:sp>
    </p:spTree>
    <p:extLst>
      <p:ext uri="{BB962C8B-B14F-4D97-AF65-F5344CB8AC3E}">
        <p14:creationId xmlns:p14="http://schemas.microsoft.com/office/powerpoint/2010/main" val="300744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309A7F4D-36EE-4696-8496-1E25016D6A07}" type="datetime1">
              <a:rPr lang="ja-JP" altLang="en-US"/>
              <a:pPr/>
              <a:t>2024/4/5</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080BAD2F-1ED9-4CF3-9237-D5FB873B6B06}" type="slidenum">
              <a:rPr lang="en-US" altLang="ja-JP"/>
              <a:pPr/>
              <a:t>‹#›</a:t>
            </a:fld>
            <a:endParaRPr lang="en-US" altLang="ja-JP"/>
          </a:p>
        </p:txBody>
      </p:sp>
    </p:spTree>
    <p:extLst>
      <p:ext uri="{BB962C8B-B14F-4D97-AF65-F5344CB8AC3E}">
        <p14:creationId xmlns:p14="http://schemas.microsoft.com/office/powerpoint/2010/main" val="262773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fld id="{4FA03C7E-AD21-46B6-95B5-47B444E5DB5C}" type="datetime1">
              <a:rPr lang="ja-JP" altLang="en-US"/>
              <a:pPr/>
              <a:t>2024/4/5</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1403D5CC-459B-4E25-AAB2-35BD670F5E18}" type="slidenum">
              <a:rPr lang="en-US" altLang="ja-JP"/>
              <a:pPr/>
              <a:t>‹#›</a:t>
            </a:fld>
            <a:endParaRPr lang="en-US" altLang="ja-JP"/>
          </a:p>
        </p:txBody>
      </p:sp>
    </p:spTree>
    <p:extLst>
      <p:ext uri="{BB962C8B-B14F-4D97-AF65-F5344CB8AC3E}">
        <p14:creationId xmlns:p14="http://schemas.microsoft.com/office/powerpoint/2010/main" val="2621242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619A4683-4CA4-4F65-9D3E-C3C2FA342626}" type="datetime1">
              <a:rPr lang="ja-JP" altLang="en-US"/>
              <a:pPr/>
              <a:t>2024/4/5</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4891DC1-812A-43F3-9C10-59DED0160E92}" type="slidenum">
              <a:rPr lang="en-US" altLang="ja-JP"/>
              <a:pPr/>
              <a:t>‹#›</a:t>
            </a:fld>
            <a:endParaRPr lang="en-US" altLang="ja-JP"/>
          </a:p>
        </p:txBody>
      </p:sp>
    </p:spTree>
    <p:extLst>
      <p:ext uri="{BB962C8B-B14F-4D97-AF65-F5344CB8AC3E}">
        <p14:creationId xmlns:p14="http://schemas.microsoft.com/office/powerpoint/2010/main" val="1178434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4175" y="115888"/>
            <a:ext cx="2159000" cy="60102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2413" y="115888"/>
            <a:ext cx="6329362" cy="60102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C511DB14-742F-4F4E-9723-9F76984E1F5C}" type="datetime1">
              <a:rPr lang="ja-JP" altLang="en-US"/>
              <a:pPr/>
              <a:t>2024/4/5</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6AAEC1D-732C-4FD0-BC3A-EE976BC152A6}" type="slidenum">
              <a:rPr lang="en-US" altLang="ja-JP"/>
              <a:pPr/>
              <a:t>‹#›</a:t>
            </a:fld>
            <a:endParaRPr lang="en-US" altLang="ja-JP"/>
          </a:p>
        </p:txBody>
      </p:sp>
    </p:spTree>
    <p:extLst>
      <p:ext uri="{BB962C8B-B14F-4D97-AF65-F5344CB8AC3E}">
        <p14:creationId xmlns:p14="http://schemas.microsoft.com/office/powerpoint/2010/main" val="45016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srcRect/>
          <a:stretch>
            <a:fillRect/>
          </a:stretch>
        </p:blipFill>
        <p:spPr bwMode="auto">
          <a:xfrm>
            <a:off x="1367" y="0"/>
            <a:ext cx="9141285" cy="6858000"/>
          </a:xfrm>
          <a:prstGeom prst="rect">
            <a:avLst/>
          </a:prstGeom>
          <a:noFill/>
          <a:ln w="9525">
            <a:noFill/>
            <a:miter lim="800000"/>
            <a:headEnd/>
            <a:tailEnd/>
          </a:ln>
        </p:spPr>
      </p:pic>
      <p:sp>
        <p:nvSpPr>
          <p:cNvPr id="2" name="タイトル 1"/>
          <p:cNvSpPr>
            <a:spLocks noGrp="1"/>
          </p:cNvSpPr>
          <p:nvPr>
            <p:ph type="ctrTitle"/>
          </p:nvPr>
        </p:nvSpPr>
        <p:spPr>
          <a:xfrm>
            <a:off x="508080" y="2449340"/>
            <a:ext cx="7326556"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164"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0" y="3102447"/>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052" b="1">
                <a:solidFill>
                  <a:srgbClr val="000000"/>
                </a:solidFill>
                <a:latin typeface="ＭＳ Ｐゴシック" panose="020B0600070205080204" pitchFamily="50" charset="-128"/>
                <a:ea typeface="ＭＳ Ｐゴシック" panose="020B0600070205080204" pitchFamily="50" charset="-128"/>
                <a:cs typeface="+mn-cs"/>
              </a:defRPr>
            </a:lvl1pPr>
            <a:lvl2pPr marL="445274" indent="0" algn="ctr">
              <a:buNone/>
              <a:defRPr>
                <a:solidFill>
                  <a:schemeClr val="tx1">
                    <a:tint val="75000"/>
                  </a:schemeClr>
                </a:solidFill>
              </a:defRPr>
            </a:lvl2pPr>
            <a:lvl3pPr marL="890546" indent="0" algn="ctr">
              <a:buNone/>
              <a:defRPr>
                <a:solidFill>
                  <a:schemeClr val="tx1">
                    <a:tint val="75000"/>
                  </a:schemeClr>
                </a:solidFill>
              </a:defRPr>
            </a:lvl3pPr>
            <a:lvl4pPr marL="1335818" indent="0" algn="ctr">
              <a:buNone/>
              <a:defRPr>
                <a:solidFill>
                  <a:schemeClr val="tx1">
                    <a:tint val="75000"/>
                  </a:schemeClr>
                </a:solidFill>
              </a:defRPr>
            </a:lvl4pPr>
            <a:lvl5pPr marL="1781090" indent="0" algn="ctr">
              <a:buNone/>
              <a:defRPr>
                <a:solidFill>
                  <a:schemeClr val="tx1">
                    <a:tint val="75000"/>
                  </a:schemeClr>
                </a:solidFill>
              </a:defRPr>
            </a:lvl5pPr>
            <a:lvl6pPr marL="2226365" indent="0" algn="ctr">
              <a:buNone/>
              <a:defRPr>
                <a:solidFill>
                  <a:schemeClr val="tx1">
                    <a:tint val="75000"/>
                  </a:schemeClr>
                </a:solidFill>
              </a:defRPr>
            </a:lvl6pPr>
            <a:lvl7pPr marL="2671638" indent="0" algn="ctr">
              <a:buNone/>
              <a:defRPr>
                <a:solidFill>
                  <a:schemeClr val="tx1">
                    <a:tint val="75000"/>
                  </a:schemeClr>
                </a:solidFill>
              </a:defRPr>
            </a:lvl7pPr>
            <a:lvl8pPr marL="3116909" indent="0" algn="ctr">
              <a:buNone/>
              <a:defRPr>
                <a:solidFill>
                  <a:schemeClr val="tx1">
                    <a:tint val="75000"/>
                  </a:schemeClr>
                </a:solidFill>
              </a:defRPr>
            </a:lvl8pPr>
            <a:lvl9pPr marL="3562181"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59868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42916CC6-4356-40A9-B496-6A6A838C4E7B}" type="slidenum">
              <a:rPr lang="ja-JP" altLang="en-US"/>
              <a:pPr/>
              <a:t>‹#›</a:t>
            </a:fld>
            <a:endParaRPr lang="ja-JP" altLang="en-US"/>
          </a:p>
        </p:txBody>
      </p:sp>
    </p:spTree>
    <p:extLst>
      <p:ext uri="{BB962C8B-B14F-4D97-AF65-F5344CB8AC3E}">
        <p14:creationId xmlns:p14="http://schemas.microsoft.com/office/powerpoint/2010/main" val="1086355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42916CC6-4356-40A9-B496-6A6A838C4E7B}" type="slidenum">
              <a:rPr lang="ja-JP" altLang="en-US"/>
              <a:pPr/>
              <a:t>‹#›</a:t>
            </a:fld>
            <a:endParaRPr lang="ja-JP" altLang="en-US"/>
          </a:p>
        </p:txBody>
      </p:sp>
    </p:spTree>
    <p:extLst>
      <p:ext uri="{BB962C8B-B14F-4D97-AF65-F5344CB8AC3E}">
        <p14:creationId xmlns:p14="http://schemas.microsoft.com/office/powerpoint/2010/main" val="2428876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2" y="6356357"/>
            <a:ext cx="2133600" cy="365125"/>
          </a:xfrm>
          <a:prstGeom prst="rect">
            <a:avLst/>
          </a:prstGeom>
        </p:spPr>
        <p:txBody>
          <a:bodyPr lIns="104208" tIns="52105" rIns="104208" bIns="52105"/>
          <a:lstStyle>
            <a:lvl1pPr>
              <a:defRPr/>
            </a:lvl1pPr>
          </a:lstStyle>
          <a:p>
            <a:pPr>
              <a:defRPr/>
            </a:pPr>
            <a:fld id="{3DEBB9E3-1B2F-45DC-B19F-90CCF9B9C5B9}" type="datetimeFigureOut">
              <a:rPr lang="ja-JP" altLang="en-US"/>
              <a:pPr>
                <a:defRPr/>
              </a:pPr>
              <a:t>2024/4/5</a:t>
            </a:fld>
            <a:endParaRPr lang="ja-JP" altLang="en-US"/>
          </a:p>
        </p:txBody>
      </p:sp>
      <p:sp>
        <p:nvSpPr>
          <p:cNvPr id="3" name="フッター プレースホルダ 4"/>
          <p:cNvSpPr>
            <a:spLocks noGrp="1"/>
          </p:cNvSpPr>
          <p:nvPr>
            <p:ph type="ftr" sz="quarter" idx="11"/>
          </p:nvPr>
        </p:nvSpPr>
        <p:spPr>
          <a:xfrm>
            <a:off x="3124203" y="6356357"/>
            <a:ext cx="2895600" cy="365125"/>
          </a:xfrm>
          <a:prstGeom prst="rect">
            <a:avLst/>
          </a:prstGeom>
        </p:spPr>
        <p:txBody>
          <a:bodyPr lIns="104208" tIns="52105" rIns="104208" bIns="52105"/>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6B38E86-1020-41BD-A72E-210C2BDD23FB}" type="slidenum">
              <a:rPr lang="ja-JP" altLang="en-US"/>
              <a:pPr>
                <a:defRPr/>
              </a:pPr>
              <a:t>‹#›</a:t>
            </a:fld>
            <a:endParaRPr lang="ja-JP" altLang="en-US"/>
          </a:p>
        </p:txBody>
      </p:sp>
    </p:spTree>
    <p:extLst>
      <p:ext uri="{BB962C8B-B14F-4D97-AF65-F5344CB8AC3E}">
        <p14:creationId xmlns:p14="http://schemas.microsoft.com/office/powerpoint/2010/main" val="280178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セクション ヘッダー">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6"/>
            <a:ext cx="7772400" cy="1362075"/>
          </a:xfrm>
        </p:spPr>
        <p:txBody>
          <a:bodyPr anchor="t"/>
          <a:lstStyle>
            <a:lvl1pPr algn="l" latinLnBrk="0">
              <a:defRPr kumimoji="1" lang="ja-JP" sz="3933" b="1" cap="all"/>
            </a:lvl1pPr>
          </a:lstStyle>
          <a:p>
            <a:r>
              <a:rPr lang="ja-JP" altLang="en-US"/>
              <a:t>マスタ タイトルの書式設定</a:t>
            </a:r>
            <a:endParaRPr lang="ja-JP"/>
          </a:p>
        </p:txBody>
      </p:sp>
      <p:sp>
        <p:nvSpPr>
          <p:cNvPr id="3" name="Rectangle 2"/>
          <p:cNvSpPr>
            <a:spLocks noGrp="1"/>
          </p:cNvSpPr>
          <p:nvPr>
            <p:ph type="body" idx="1"/>
          </p:nvPr>
        </p:nvSpPr>
        <p:spPr>
          <a:xfrm>
            <a:off x="722313" y="2906713"/>
            <a:ext cx="7772400" cy="1500187"/>
          </a:xfrm>
          <a:prstGeom prst="rect">
            <a:avLst/>
          </a:prstGeom>
        </p:spPr>
        <p:txBody>
          <a:bodyPr lIns="104251" tIns="52125" rIns="104251" bIns="52125" anchor="b"/>
          <a:lstStyle>
            <a:lvl1pPr marL="0" indent="0" latinLnBrk="0">
              <a:buNone/>
              <a:defRPr kumimoji="1" lang="ja-JP" sz="1967">
                <a:solidFill>
                  <a:schemeClr val="tx1">
                    <a:tint val="75000"/>
                  </a:schemeClr>
                </a:solidFill>
              </a:defRPr>
            </a:lvl1pPr>
            <a:lvl2pPr marL="445723" indent="0">
              <a:buNone/>
              <a:defRPr kumimoji="1" lang="ja-JP" sz="1796">
                <a:solidFill>
                  <a:schemeClr val="tx1">
                    <a:tint val="75000"/>
                  </a:schemeClr>
                </a:solidFill>
              </a:defRPr>
            </a:lvl2pPr>
            <a:lvl3pPr marL="891445" indent="0">
              <a:buNone/>
              <a:defRPr kumimoji="1" lang="ja-JP" sz="1539">
                <a:solidFill>
                  <a:schemeClr val="tx1">
                    <a:tint val="75000"/>
                  </a:schemeClr>
                </a:solidFill>
              </a:defRPr>
            </a:lvl3pPr>
            <a:lvl4pPr marL="1337168" indent="0">
              <a:buNone/>
              <a:defRPr kumimoji="1" lang="ja-JP" sz="1368">
                <a:solidFill>
                  <a:schemeClr val="tx1">
                    <a:tint val="75000"/>
                  </a:schemeClr>
                </a:solidFill>
              </a:defRPr>
            </a:lvl4pPr>
            <a:lvl5pPr marL="1782890" indent="0">
              <a:buNone/>
              <a:defRPr kumimoji="1" lang="ja-JP" sz="1368">
                <a:solidFill>
                  <a:schemeClr val="tx1">
                    <a:tint val="75000"/>
                  </a:schemeClr>
                </a:solidFill>
              </a:defRPr>
            </a:lvl5pPr>
            <a:lvl6pPr marL="2228612" indent="0">
              <a:buNone/>
              <a:defRPr kumimoji="1" lang="ja-JP" sz="1368">
                <a:solidFill>
                  <a:schemeClr val="tx1">
                    <a:tint val="75000"/>
                  </a:schemeClr>
                </a:solidFill>
              </a:defRPr>
            </a:lvl6pPr>
            <a:lvl7pPr marL="2674336" indent="0">
              <a:buNone/>
              <a:defRPr kumimoji="1" lang="ja-JP" sz="1368">
                <a:solidFill>
                  <a:schemeClr val="tx1">
                    <a:tint val="75000"/>
                  </a:schemeClr>
                </a:solidFill>
              </a:defRPr>
            </a:lvl7pPr>
            <a:lvl8pPr marL="3120058" indent="0">
              <a:buNone/>
              <a:defRPr kumimoji="1" lang="ja-JP" sz="1368">
                <a:solidFill>
                  <a:schemeClr val="tx1">
                    <a:tint val="75000"/>
                  </a:schemeClr>
                </a:solidFill>
              </a:defRPr>
            </a:lvl8pPr>
            <a:lvl9pPr marL="3565780" indent="0">
              <a:buNone/>
              <a:defRPr kumimoji="1" lang="ja-JP" sz="1368">
                <a:solidFill>
                  <a:schemeClr val="tx1">
                    <a:tint val="75000"/>
                  </a:schemeClr>
                </a:solidFill>
              </a:defRPr>
            </a:lvl9pPr>
          </a:lstStyle>
          <a:p>
            <a:pPr lvl="0"/>
            <a:r>
              <a:rPr lang="ja-JP" altLang="en-US"/>
              <a:t>マスタ テキストの書式設定</a:t>
            </a:r>
          </a:p>
        </p:txBody>
      </p:sp>
      <p:sp>
        <p:nvSpPr>
          <p:cNvPr id="4" name="Rectangle 3"/>
          <p:cNvSpPr>
            <a:spLocks noGrp="1"/>
          </p:cNvSpPr>
          <p:nvPr>
            <p:ph type="dt" sz="half" idx="10"/>
          </p:nvPr>
        </p:nvSpPr>
        <p:spPr>
          <a:xfrm>
            <a:off x="457201" y="6286504"/>
            <a:ext cx="2133600" cy="365125"/>
          </a:xfrm>
          <a:prstGeom prst="rect">
            <a:avLst/>
          </a:prstGeom>
        </p:spPr>
        <p:txBody>
          <a:bodyPr lIns="104251" tIns="52125" rIns="104251" bIns="52125"/>
          <a:lstStyle>
            <a:lvl1pPr>
              <a:defRPr/>
            </a:lvl1pPr>
          </a:lstStyle>
          <a:p>
            <a:pPr>
              <a:defRPr/>
            </a:pPr>
            <a:fld id="{993A9673-DCBA-41CE-B959-E54A2CDD545B}" type="datetimeFigureOut">
              <a:rPr lang="ja-JP" altLang="en-US"/>
              <a:pPr>
                <a:defRPr/>
              </a:pPr>
              <a:t>2024/4/5</a:t>
            </a:fld>
            <a:endParaRPr/>
          </a:p>
        </p:txBody>
      </p:sp>
      <p:sp>
        <p:nvSpPr>
          <p:cNvPr id="5" name="Rectangle 4"/>
          <p:cNvSpPr>
            <a:spLocks noGrp="1"/>
          </p:cNvSpPr>
          <p:nvPr>
            <p:ph type="ftr" sz="quarter" idx="11"/>
          </p:nvPr>
        </p:nvSpPr>
        <p:spPr>
          <a:xfrm>
            <a:off x="3124203" y="6286504"/>
            <a:ext cx="2895600" cy="365125"/>
          </a:xfrm>
          <a:prstGeom prst="rect">
            <a:avLst/>
          </a:prstGeom>
        </p:spPr>
        <p:txBody>
          <a:bodyPr lIns="104251" tIns="52125" rIns="104251" bIns="52125"/>
          <a:lstStyle>
            <a:lvl1pPr>
              <a:defRPr/>
            </a:lvl1pPr>
          </a:lstStyle>
          <a:p>
            <a:pPr>
              <a:defRPr/>
            </a:pPr>
            <a:endParaRPr/>
          </a:p>
        </p:txBody>
      </p:sp>
      <p:sp>
        <p:nvSpPr>
          <p:cNvPr id="6" name="Rectangle 5"/>
          <p:cNvSpPr>
            <a:spLocks noGrp="1"/>
          </p:cNvSpPr>
          <p:nvPr>
            <p:ph type="sldNum" sz="quarter" idx="12"/>
          </p:nvPr>
        </p:nvSpPr>
        <p:spPr/>
        <p:txBody>
          <a:bodyPr/>
          <a:lstStyle>
            <a:lvl1pPr>
              <a:defRPr/>
            </a:lvl1pPr>
          </a:lstStyle>
          <a:p>
            <a:pPr>
              <a:defRPr/>
            </a:pPr>
            <a:fld id="{4C8DB0BF-5390-4118-BF38-B1A7811F4F36}" type="slidenum">
              <a:rPr lang="en-US" altLang="ja-JP"/>
              <a:pPr>
                <a:defRPr/>
              </a:pPr>
              <a:t>‹#›</a:t>
            </a:fld>
            <a:endParaRPr/>
          </a:p>
        </p:txBody>
      </p:sp>
    </p:spTree>
    <p:extLst>
      <p:ext uri="{BB962C8B-B14F-4D97-AF65-F5344CB8AC3E}">
        <p14:creationId xmlns:p14="http://schemas.microsoft.com/office/powerpoint/2010/main" val="1199440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srcRect/>
          <a:stretch>
            <a:fillRect/>
          </a:stretch>
        </p:blipFill>
        <p:spPr bwMode="auto">
          <a:xfrm>
            <a:off x="1358" y="0"/>
            <a:ext cx="9141285" cy="6858000"/>
          </a:xfrm>
          <a:prstGeom prst="rect">
            <a:avLst/>
          </a:prstGeom>
          <a:noFill/>
          <a:ln w="9525">
            <a:noFill/>
            <a:miter lim="800000"/>
            <a:headEnd/>
            <a:tailEnd/>
          </a:ln>
        </p:spPr>
      </p:pic>
      <p:sp>
        <p:nvSpPr>
          <p:cNvPr id="2" name="タイトル 1"/>
          <p:cNvSpPr>
            <a:spLocks noGrp="1"/>
          </p:cNvSpPr>
          <p:nvPr>
            <p:ph type="ctrTitle"/>
          </p:nvPr>
        </p:nvSpPr>
        <p:spPr>
          <a:xfrm>
            <a:off x="508081" y="2449341"/>
            <a:ext cx="7326556"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2449"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1" y="3102447"/>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1633" b="1">
                <a:solidFill>
                  <a:srgbClr val="000000"/>
                </a:solidFill>
                <a:latin typeface="ＭＳ Ｐゴシック" panose="020B0600070205080204" pitchFamily="50" charset="-128"/>
                <a:ea typeface="ＭＳ Ｐゴシック" panose="020B0600070205080204" pitchFamily="50" charset="-128"/>
                <a:cs typeface="+mn-cs"/>
              </a:defRPr>
            </a:lvl1pPr>
            <a:lvl2pPr marL="354769" indent="0" algn="ctr">
              <a:buNone/>
              <a:defRPr>
                <a:solidFill>
                  <a:schemeClr val="tx1">
                    <a:tint val="75000"/>
                  </a:schemeClr>
                </a:solidFill>
              </a:defRPr>
            </a:lvl2pPr>
            <a:lvl3pPr marL="709538" indent="0" algn="ctr">
              <a:buNone/>
              <a:defRPr>
                <a:solidFill>
                  <a:schemeClr val="tx1">
                    <a:tint val="75000"/>
                  </a:schemeClr>
                </a:solidFill>
              </a:defRPr>
            </a:lvl3pPr>
            <a:lvl4pPr marL="1064307" indent="0" algn="ctr">
              <a:buNone/>
              <a:defRPr>
                <a:solidFill>
                  <a:schemeClr val="tx1">
                    <a:tint val="75000"/>
                  </a:schemeClr>
                </a:solidFill>
              </a:defRPr>
            </a:lvl4pPr>
            <a:lvl5pPr marL="1419076" indent="0" algn="ctr">
              <a:buNone/>
              <a:defRPr>
                <a:solidFill>
                  <a:schemeClr val="tx1">
                    <a:tint val="75000"/>
                  </a:schemeClr>
                </a:solidFill>
              </a:defRPr>
            </a:lvl5pPr>
            <a:lvl6pPr marL="1773845" indent="0" algn="ctr">
              <a:buNone/>
              <a:defRPr>
                <a:solidFill>
                  <a:schemeClr val="tx1">
                    <a:tint val="75000"/>
                  </a:schemeClr>
                </a:solidFill>
              </a:defRPr>
            </a:lvl6pPr>
            <a:lvl7pPr marL="2128614" indent="0" algn="ctr">
              <a:buNone/>
              <a:defRPr>
                <a:solidFill>
                  <a:schemeClr val="tx1">
                    <a:tint val="75000"/>
                  </a:schemeClr>
                </a:solidFill>
              </a:defRPr>
            </a:lvl7pPr>
            <a:lvl8pPr marL="2483383" indent="0" algn="ctr">
              <a:buNone/>
              <a:defRPr>
                <a:solidFill>
                  <a:schemeClr val="tx1">
                    <a:tint val="75000"/>
                  </a:schemeClr>
                </a:solidFill>
              </a:defRPr>
            </a:lvl8pPr>
            <a:lvl9pPr marL="2838152"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287647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42916CC6-4356-40A9-B496-6A6A838C4E7B}" type="slidenum">
              <a:rPr lang="ja-JP" altLang="en-US"/>
              <a:pPr/>
              <a:t>‹#›</a:t>
            </a:fld>
            <a:endParaRPr lang="ja-JP" altLang="en-US"/>
          </a:p>
        </p:txBody>
      </p:sp>
    </p:spTree>
    <p:extLst>
      <p:ext uri="{BB962C8B-B14F-4D97-AF65-F5344CB8AC3E}">
        <p14:creationId xmlns:p14="http://schemas.microsoft.com/office/powerpoint/2010/main" val="1886517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1" y="6356352"/>
            <a:ext cx="2133600" cy="365125"/>
          </a:xfrm>
          <a:prstGeom prst="rect">
            <a:avLst/>
          </a:prstGeom>
        </p:spPr>
        <p:txBody>
          <a:bodyPr lIns="104306" tIns="52153" rIns="104306" bIns="52153"/>
          <a:lstStyle>
            <a:lvl1pPr>
              <a:defRPr/>
            </a:lvl1pPr>
          </a:lstStyle>
          <a:p>
            <a:pPr>
              <a:defRPr/>
            </a:pPr>
            <a:fld id="{3DEBB9E3-1B2F-45DC-B19F-90CCF9B9C5B9}" type="datetimeFigureOut">
              <a:rPr lang="ja-JP" altLang="en-US"/>
              <a:pPr>
                <a:defRPr/>
              </a:pPr>
              <a:t>2024/4/5</a:t>
            </a:fld>
            <a:endParaRPr lang="ja-JP" altLang="en-US"/>
          </a:p>
        </p:txBody>
      </p:sp>
      <p:sp>
        <p:nvSpPr>
          <p:cNvPr id="3" name="フッター プレースホルダ 4"/>
          <p:cNvSpPr>
            <a:spLocks noGrp="1"/>
          </p:cNvSpPr>
          <p:nvPr>
            <p:ph type="ftr" sz="quarter" idx="11"/>
          </p:nvPr>
        </p:nvSpPr>
        <p:spPr>
          <a:xfrm>
            <a:off x="3124201" y="6356352"/>
            <a:ext cx="2895600" cy="365125"/>
          </a:xfrm>
          <a:prstGeom prst="rect">
            <a:avLst/>
          </a:prstGeom>
        </p:spPr>
        <p:txBody>
          <a:bodyPr lIns="104306" tIns="52153" rIns="104306" bIns="52153"/>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6B38E86-1020-41BD-A72E-210C2BDD23FB}" type="slidenum">
              <a:rPr lang="ja-JP" altLang="en-US"/>
              <a:pPr>
                <a:defRPr/>
              </a:pPr>
              <a:t>‹#›</a:t>
            </a:fld>
            <a:endParaRPr lang="ja-JP" altLang="en-US"/>
          </a:p>
        </p:txBody>
      </p:sp>
    </p:spTree>
    <p:extLst>
      <p:ext uri="{BB962C8B-B14F-4D97-AF65-F5344CB8AC3E}">
        <p14:creationId xmlns:p14="http://schemas.microsoft.com/office/powerpoint/2010/main" val="2128595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ja-JP" altLang="en-US"/>
              <a:t>マスタ タイトルの書式設定</a:t>
            </a:r>
            <a:endParaRPr lang="ja-JP"/>
          </a:p>
        </p:txBody>
      </p:sp>
      <p:sp>
        <p:nvSpPr>
          <p:cNvPr id="3" name="Rectangle 3"/>
          <p:cNvSpPr>
            <a:spLocks noGrp="1"/>
          </p:cNvSpPr>
          <p:nvPr>
            <p:ph type="dt" sz="half" idx="10"/>
          </p:nvPr>
        </p:nvSpPr>
        <p:spPr>
          <a:xfrm>
            <a:off x="457201" y="6286512"/>
            <a:ext cx="2133600" cy="365125"/>
          </a:xfrm>
          <a:prstGeom prst="rect">
            <a:avLst/>
          </a:prstGeom>
        </p:spPr>
        <p:txBody>
          <a:bodyPr lIns="104306" tIns="52153" rIns="104306" bIns="52153"/>
          <a:lstStyle>
            <a:lvl1pPr>
              <a:defRPr/>
            </a:lvl1pPr>
          </a:lstStyle>
          <a:p>
            <a:pPr>
              <a:defRPr/>
            </a:pPr>
            <a:fld id="{8DF372CB-7DDB-4FE7-B728-12E3E42E287E}" type="datetimeFigureOut">
              <a:rPr lang="ja-JP" altLang="en-US"/>
              <a:pPr>
                <a:defRPr/>
              </a:pPr>
              <a:t>2024/4/5</a:t>
            </a:fld>
            <a:endParaRPr/>
          </a:p>
        </p:txBody>
      </p:sp>
      <p:sp>
        <p:nvSpPr>
          <p:cNvPr id="4" name="Rectangle 4"/>
          <p:cNvSpPr>
            <a:spLocks noGrp="1"/>
          </p:cNvSpPr>
          <p:nvPr>
            <p:ph type="ftr" sz="quarter" idx="11"/>
          </p:nvPr>
        </p:nvSpPr>
        <p:spPr>
          <a:xfrm>
            <a:off x="3124201" y="6286512"/>
            <a:ext cx="2895600" cy="365125"/>
          </a:xfrm>
          <a:prstGeom prst="rect">
            <a:avLst/>
          </a:prstGeom>
        </p:spPr>
        <p:txBody>
          <a:bodyPr lIns="104306" tIns="52153" rIns="104306" bIns="52153"/>
          <a:lstStyle>
            <a:lvl1pPr>
              <a:defRPr/>
            </a:lvl1pPr>
          </a:lstStyle>
          <a:p>
            <a:pPr>
              <a:defRPr/>
            </a:pPr>
            <a:endParaRPr/>
          </a:p>
        </p:txBody>
      </p:sp>
      <p:sp>
        <p:nvSpPr>
          <p:cNvPr id="5" name="Rectangle 5"/>
          <p:cNvSpPr>
            <a:spLocks noGrp="1"/>
          </p:cNvSpPr>
          <p:nvPr>
            <p:ph type="sldNum" sz="quarter" idx="12"/>
          </p:nvPr>
        </p:nvSpPr>
        <p:spPr/>
        <p:txBody>
          <a:bodyPr/>
          <a:lstStyle>
            <a:lvl1pPr>
              <a:defRPr/>
            </a:lvl1pPr>
          </a:lstStyle>
          <a:p>
            <a:pPr>
              <a:defRPr/>
            </a:pPr>
            <a:fld id="{CF60AA6E-9967-42D8-83F8-2344DB38908A}" type="slidenum">
              <a:rPr lang="en-US" altLang="ja-JP"/>
              <a:pPr>
                <a:defRPr/>
              </a:pPr>
              <a:t>‹#›</a:t>
            </a:fld>
            <a:endParaRPr/>
          </a:p>
        </p:txBody>
      </p:sp>
    </p:spTree>
    <p:extLst>
      <p:ext uri="{BB962C8B-B14F-4D97-AF65-F5344CB8AC3E}">
        <p14:creationId xmlns:p14="http://schemas.microsoft.com/office/powerpoint/2010/main" val="4224612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5539"/>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215"/>
            </a:lvl1pPr>
            <a:lvl2pPr marL="421962" indent="0" algn="ctr">
              <a:buNone/>
              <a:defRPr sz="1846"/>
            </a:lvl2pPr>
            <a:lvl3pPr marL="843922" indent="0" algn="ctr">
              <a:buNone/>
              <a:defRPr sz="1662"/>
            </a:lvl3pPr>
            <a:lvl4pPr marL="1265885" indent="0" algn="ctr">
              <a:buNone/>
              <a:defRPr sz="1477"/>
            </a:lvl4pPr>
            <a:lvl5pPr marL="1687846" indent="0" algn="ctr">
              <a:buNone/>
              <a:defRPr sz="1477"/>
            </a:lvl5pPr>
            <a:lvl6pPr marL="2109807" indent="0" algn="ctr">
              <a:buNone/>
              <a:defRPr sz="1477"/>
            </a:lvl6pPr>
            <a:lvl7pPr marL="2531768" indent="0" algn="ctr">
              <a:buNone/>
              <a:defRPr sz="1477"/>
            </a:lvl7pPr>
            <a:lvl8pPr marL="2953730" indent="0" algn="ctr">
              <a:buNone/>
              <a:defRPr sz="1477"/>
            </a:lvl8pPr>
            <a:lvl9pPr marL="3375692" indent="0" algn="ctr">
              <a:buNone/>
              <a:defRPr sz="1477"/>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6A28EB0-C2CA-4833-B065-CAA1204B0571}" type="slidenum">
              <a:rPr lang="en-US" altLang="ja-JP"/>
              <a:pPr>
                <a:defRPr/>
              </a:pPr>
              <a:t>‹#›</a:t>
            </a:fld>
            <a:endParaRPr lang="en-US" altLang="ja-JP"/>
          </a:p>
        </p:txBody>
      </p:sp>
    </p:spTree>
    <p:extLst>
      <p:ext uri="{BB962C8B-B14F-4D97-AF65-F5344CB8AC3E}">
        <p14:creationId xmlns:p14="http://schemas.microsoft.com/office/powerpoint/2010/main" val="3872591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C7A95C9-58ED-4D11-8448-0F89A829AE1A}" type="slidenum">
              <a:rPr lang="en-US" altLang="ja-JP"/>
              <a:pPr>
                <a:defRPr/>
              </a:pPr>
              <a:t>‹#›</a:t>
            </a:fld>
            <a:endParaRPr lang="en-US" altLang="ja-JP"/>
          </a:p>
        </p:txBody>
      </p:sp>
    </p:spTree>
    <p:extLst>
      <p:ext uri="{BB962C8B-B14F-4D97-AF65-F5344CB8AC3E}">
        <p14:creationId xmlns:p14="http://schemas.microsoft.com/office/powerpoint/2010/main" val="1460204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0" y="1709742"/>
            <a:ext cx="7886700" cy="2852737"/>
          </a:xfrm>
        </p:spPr>
        <p:txBody>
          <a:bodyPr anchor="b"/>
          <a:lstStyle>
            <a:lvl1pPr>
              <a:defRPr sz="5539"/>
            </a:lvl1pPr>
          </a:lstStyle>
          <a:p>
            <a:r>
              <a:rPr lang="ja-JP" altLang="en-US"/>
              <a:t>マスター タイトルの書式設定</a:t>
            </a:r>
          </a:p>
        </p:txBody>
      </p:sp>
      <p:sp>
        <p:nvSpPr>
          <p:cNvPr id="3" name="テキスト プレースホルダー 2"/>
          <p:cNvSpPr>
            <a:spLocks noGrp="1"/>
          </p:cNvSpPr>
          <p:nvPr>
            <p:ph type="body" idx="1"/>
          </p:nvPr>
        </p:nvSpPr>
        <p:spPr>
          <a:xfrm>
            <a:off x="623890" y="4589467"/>
            <a:ext cx="7886700" cy="1500187"/>
          </a:xfrm>
        </p:spPr>
        <p:txBody>
          <a:bodyPr/>
          <a:lstStyle>
            <a:lvl1pPr marL="0" indent="0">
              <a:buNone/>
              <a:defRPr sz="2215"/>
            </a:lvl1pPr>
            <a:lvl2pPr marL="421962" indent="0">
              <a:buNone/>
              <a:defRPr sz="1846"/>
            </a:lvl2pPr>
            <a:lvl3pPr marL="843922" indent="0">
              <a:buNone/>
              <a:defRPr sz="1662"/>
            </a:lvl3pPr>
            <a:lvl4pPr marL="1265885" indent="0">
              <a:buNone/>
              <a:defRPr sz="1477"/>
            </a:lvl4pPr>
            <a:lvl5pPr marL="1687846" indent="0">
              <a:buNone/>
              <a:defRPr sz="1477"/>
            </a:lvl5pPr>
            <a:lvl6pPr marL="2109807" indent="0">
              <a:buNone/>
              <a:defRPr sz="1477"/>
            </a:lvl6pPr>
            <a:lvl7pPr marL="2531768" indent="0">
              <a:buNone/>
              <a:defRPr sz="1477"/>
            </a:lvl7pPr>
            <a:lvl8pPr marL="2953730" indent="0">
              <a:buNone/>
              <a:defRPr sz="1477"/>
            </a:lvl8pPr>
            <a:lvl9pPr marL="3375692" indent="0">
              <a:buNone/>
              <a:defRPr sz="1477"/>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F5B4A29-6A3B-4A47-A07C-7DB0704F8457}" type="slidenum">
              <a:rPr lang="en-US" altLang="ja-JP"/>
              <a:pPr>
                <a:defRPr/>
              </a:pPr>
              <a:t>‹#›</a:t>
            </a:fld>
            <a:endParaRPr lang="en-US" altLang="ja-JP"/>
          </a:p>
        </p:txBody>
      </p:sp>
    </p:spTree>
    <p:extLst>
      <p:ext uri="{BB962C8B-B14F-4D97-AF65-F5344CB8AC3E}">
        <p14:creationId xmlns:p14="http://schemas.microsoft.com/office/powerpoint/2010/main" val="291370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lIns="104306" tIns="52153" rIns="104306" bIns="52153"/>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1" y="6356351"/>
            <a:ext cx="2133600" cy="365125"/>
          </a:xfrm>
          <a:prstGeom prst="rect">
            <a:avLst/>
          </a:prstGeom>
        </p:spPr>
        <p:txBody>
          <a:bodyPr lIns="104306" tIns="52153" rIns="104306" bIns="52153"/>
          <a:lstStyle/>
          <a:p>
            <a:fld id="{148E082A-8AB3-4A9B-8931-DBC654E420B9}"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11"/>
          </p:nvPr>
        </p:nvSpPr>
        <p:spPr>
          <a:xfrm>
            <a:off x="3124201" y="6356351"/>
            <a:ext cx="2895600" cy="365125"/>
          </a:xfrm>
          <a:prstGeom prst="rect">
            <a:avLst/>
          </a:prstGeom>
        </p:spPr>
        <p:txBody>
          <a:bodyPr lIns="104306" tIns="52153" rIns="104306" bIns="52153"/>
          <a:lstStyle/>
          <a:p>
            <a:endParaRPr kumimoji="1" lang="ja-JP" altLang="en-US"/>
          </a:p>
        </p:txBody>
      </p:sp>
      <p:sp>
        <p:nvSpPr>
          <p:cNvPr id="6" name="スライド番号プレースホルダー 5"/>
          <p:cNvSpPr>
            <a:spLocks noGrp="1"/>
          </p:cNvSpPr>
          <p:nvPr>
            <p:ph type="sldNum" sz="quarter" idx="12"/>
          </p:nvPr>
        </p:nvSpPr>
        <p:spPr/>
        <p:txBody>
          <a:bodyPr/>
          <a:lstStyle/>
          <a:p>
            <a:fld id="{252B8439-1927-4462-887F-3DAE00B17076}" type="slidenum">
              <a:rPr kumimoji="1" lang="ja-JP" altLang="en-US" smtClean="0"/>
              <a:pPr/>
              <a:t>‹#›</a:t>
            </a:fld>
            <a:endParaRPr kumimoji="1" lang="ja-JP" altLang="en-US"/>
          </a:p>
        </p:txBody>
      </p:sp>
    </p:spTree>
    <p:extLst>
      <p:ext uri="{BB962C8B-B14F-4D97-AF65-F5344CB8AC3E}">
        <p14:creationId xmlns:p14="http://schemas.microsoft.com/office/powerpoint/2010/main" val="2456743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8FC627-F49F-49D5-8B46-3EC54A5A78BD}" type="slidenum">
              <a:rPr lang="en-US" altLang="ja-JP"/>
              <a:pPr>
                <a:defRPr/>
              </a:pPr>
              <a:t>‹#›</a:t>
            </a:fld>
            <a:endParaRPr lang="en-US" altLang="ja-JP"/>
          </a:p>
        </p:txBody>
      </p:sp>
    </p:spTree>
    <p:extLst>
      <p:ext uri="{BB962C8B-B14F-4D97-AF65-F5344CB8AC3E}">
        <p14:creationId xmlns:p14="http://schemas.microsoft.com/office/powerpoint/2010/main" val="2598545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41" y="365129"/>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41" y="1681163"/>
            <a:ext cx="3868737" cy="823912"/>
          </a:xfrm>
        </p:spPr>
        <p:txBody>
          <a:bodyPr anchor="b"/>
          <a:lstStyle>
            <a:lvl1pPr marL="0" indent="0">
              <a:buNone/>
              <a:defRPr sz="2215" b="1"/>
            </a:lvl1pPr>
            <a:lvl2pPr marL="421962" indent="0">
              <a:buNone/>
              <a:defRPr sz="1846" b="1"/>
            </a:lvl2pPr>
            <a:lvl3pPr marL="843922" indent="0">
              <a:buNone/>
              <a:defRPr sz="1662" b="1"/>
            </a:lvl3pPr>
            <a:lvl4pPr marL="1265885" indent="0">
              <a:buNone/>
              <a:defRPr sz="1477" b="1"/>
            </a:lvl4pPr>
            <a:lvl5pPr marL="1687846" indent="0">
              <a:buNone/>
              <a:defRPr sz="1477" b="1"/>
            </a:lvl5pPr>
            <a:lvl6pPr marL="2109807" indent="0">
              <a:buNone/>
              <a:defRPr sz="1477" b="1"/>
            </a:lvl6pPr>
            <a:lvl7pPr marL="2531768" indent="0">
              <a:buNone/>
              <a:defRPr sz="1477" b="1"/>
            </a:lvl7pPr>
            <a:lvl8pPr marL="2953730" indent="0">
              <a:buNone/>
              <a:defRPr sz="1477" b="1"/>
            </a:lvl8pPr>
            <a:lvl9pPr marL="3375692"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41"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215" b="1"/>
            </a:lvl1pPr>
            <a:lvl2pPr marL="421962" indent="0">
              <a:buNone/>
              <a:defRPr sz="1846" b="1"/>
            </a:lvl2pPr>
            <a:lvl3pPr marL="843922" indent="0">
              <a:buNone/>
              <a:defRPr sz="1662" b="1"/>
            </a:lvl3pPr>
            <a:lvl4pPr marL="1265885" indent="0">
              <a:buNone/>
              <a:defRPr sz="1477" b="1"/>
            </a:lvl4pPr>
            <a:lvl5pPr marL="1687846" indent="0">
              <a:buNone/>
              <a:defRPr sz="1477" b="1"/>
            </a:lvl5pPr>
            <a:lvl6pPr marL="2109807" indent="0">
              <a:buNone/>
              <a:defRPr sz="1477" b="1"/>
            </a:lvl6pPr>
            <a:lvl7pPr marL="2531768" indent="0">
              <a:buNone/>
              <a:defRPr sz="1477" b="1"/>
            </a:lvl7pPr>
            <a:lvl8pPr marL="2953730" indent="0">
              <a:buNone/>
              <a:defRPr sz="1477" b="1"/>
            </a:lvl8pPr>
            <a:lvl9pPr marL="3375692"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533D7F9-0DD9-49AF-BE4D-3DD295D351A4}" type="slidenum">
              <a:rPr lang="en-US" altLang="ja-JP"/>
              <a:pPr>
                <a:defRPr/>
              </a:pPr>
              <a:t>‹#›</a:t>
            </a:fld>
            <a:endParaRPr lang="en-US" altLang="ja-JP"/>
          </a:p>
        </p:txBody>
      </p:sp>
    </p:spTree>
    <p:extLst>
      <p:ext uri="{BB962C8B-B14F-4D97-AF65-F5344CB8AC3E}">
        <p14:creationId xmlns:p14="http://schemas.microsoft.com/office/powerpoint/2010/main" val="200222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0EBE250-6F05-427F-8028-0CD0C91A2DE7}" type="slidenum">
              <a:rPr lang="en-US" altLang="ja-JP"/>
              <a:pPr>
                <a:defRPr/>
              </a:pPr>
              <a:t>‹#›</a:t>
            </a:fld>
            <a:endParaRPr lang="en-US" altLang="ja-JP"/>
          </a:p>
        </p:txBody>
      </p:sp>
    </p:spTree>
    <p:extLst>
      <p:ext uri="{BB962C8B-B14F-4D97-AF65-F5344CB8AC3E}">
        <p14:creationId xmlns:p14="http://schemas.microsoft.com/office/powerpoint/2010/main" val="416426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35CB77A-1A7E-45BA-8C3B-673F8815F487}" type="slidenum">
              <a:rPr lang="en-US" altLang="ja-JP"/>
              <a:pPr>
                <a:defRPr/>
              </a:pPr>
              <a:t>‹#›</a:t>
            </a:fld>
            <a:endParaRPr lang="en-US" altLang="ja-JP"/>
          </a:p>
        </p:txBody>
      </p:sp>
    </p:spTree>
    <p:extLst>
      <p:ext uri="{BB962C8B-B14F-4D97-AF65-F5344CB8AC3E}">
        <p14:creationId xmlns:p14="http://schemas.microsoft.com/office/powerpoint/2010/main" val="4165754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40" y="457200"/>
            <a:ext cx="2949575" cy="1600200"/>
          </a:xfrm>
        </p:spPr>
        <p:txBody>
          <a:bodyPr anchor="b"/>
          <a:lstStyle>
            <a:lvl1pPr>
              <a:defRPr sz="2954"/>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40" y="2057403"/>
            <a:ext cx="2949575" cy="3811588"/>
          </a:xfrm>
        </p:spPr>
        <p:txBody>
          <a:bodyPr/>
          <a:lstStyle>
            <a:lvl1pPr marL="0" indent="0">
              <a:buNone/>
              <a:defRPr sz="1477"/>
            </a:lvl1pPr>
            <a:lvl2pPr marL="421962" indent="0">
              <a:buNone/>
              <a:defRPr sz="1292"/>
            </a:lvl2pPr>
            <a:lvl3pPr marL="843922" indent="0">
              <a:buNone/>
              <a:defRPr sz="1108"/>
            </a:lvl3pPr>
            <a:lvl4pPr marL="1265885" indent="0">
              <a:buNone/>
              <a:defRPr sz="923"/>
            </a:lvl4pPr>
            <a:lvl5pPr marL="1687846" indent="0">
              <a:buNone/>
              <a:defRPr sz="923"/>
            </a:lvl5pPr>
            <a:lvl6pPr marL="2109807" indent="0">
              <a:buNone/>
              <a:defRPr sz="923"/>
            </a:lvl6pPr>
            <a:lvl7pPr marL="2531768" indent="0">
              <a:buNone/>
              <a:defRPr sz="923"/>
            </a:lvl7pPr>
            <a:lvl8pPr marL="2953730" indent="0">
              <a:buNone/>
              <a:defRPr sz="923"/>
            </a:lvl8pPr>
            <a:lvl9pPr marL="3375692" indent="0">
              <a:buNone/>
              <a:defRPr sz="9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F4E9A65-7288-4C2A-A262-43644FAAFC88}" type="slidenum">
              <a:rPr lang="en-US" altLang="ja-JP"/>
              <a:pPr>
                <a:defRPr/>
              </a:pPr>
              <a:t>‹#›</a:t>
            </a:fld>
            <a:endParaRPr lang="en-US" altLang="ja-JP"/>
          </a:p>
        </p:txBody>
      </p:sp>
    </p:spTree>
    <p:extLst>
      <p:ext uri="{BB962C8B-B14F-4D97-AF65-F5344CB8AC3E}">
        <p14:creationId xmlns:p14="http://schemas.microsoft.com/office/powerpoint/2010/main" val="4125932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40" y="457200"/>
            <a:ext cx="2949575" cy="1600200"/>
          </a:xfrm>
        </p:spPr>
        <p:txBody>
          <a:bodyPr anchor="b"/>
          <a:lstStyle>
            <a:lvl1pPr>
              <a:defRPr sz="2954"/>
            </a:lvl1pPr>
          </a:lstStyle>
          <a:p>
            <a:r>
              <a:rPr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2954"/>
            </a:lvl1pPr>
            <a:lvl2pPr marL="421962" indent="0">
              <a:buNone/>
              <a:defRPr sz="2585"/>
            </a:lvl2pPr>
            <a:lvl3pPr marL="843922" indent="0">
              <a:buNone/>
              <a:defRPr sz="2215"/>
            </a:lvl3pPr>
            <a:lvl4pPr marL="1265885" indent="0">
              <a:buNone/>
              <a:defRPr sz="1846"/>
            </a:lvl4pPr>
            <a:lvl5pPr marL="1687846" indent="0">
              <a:buNone/>
              <a:defRPr sz="1846"/>
            </a:lvl5pPr>
            <a:lvl6pPr marL="2109807" indent="0">
              <a:buNone/>
              <a:defRPr sz="1846"/>
            </a:lvl6pPr>
            <a:lvl7pPr marL="2531768" indent="0">
              <a:buNone/>
              <a:defRPr sz="1846"/>
            </a:lvl7pPr>
            <a:lvl8pPr marL="2953730" indent="0">
              <a:buNone/>
              <a:defRPr sz="1846"/>
            </a:lvl8pPr>
            <a:lvl9pPr marL="3375692"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630240" y="2057403"/>
            <a:ext cx="2949575" cy="3811588"/>
          </a:xfrm>
        </p:spPr>
        <p:txBody>
          <a:bodyPr/>
          <a:lstStyle>
            <a:lvl1pPr marL="0" indent="0">
              <a:buNone/>
              <a:defRPr sz="1477"/>
            </a:lvl1pPr>
            <a:lvl2pPr marL="421962" indent="0">
              <a:buNone/>
              <a:defRPr sz="1292"/>
            </a:lvl2pPr>
            <a:lvl3pPr marL="843922" indent="0">
              <a:buNone/>
              <a:defRPr sz="1108"/>
            </a:lvl3pPr>
            <a:lvl4pPr marL="1265885" indent="0">
              <a:buNone/>
              <a:defRPr sz="923"/>
            </a:lvl4pPr>
            <a:lvl5pPr marL="1687846" indent="0">
              <a:buNone/>
              <a:defRPr sz="923"/>
            </a:lvl5pPr>
            <a:lvl6pPr marL="2109807" indent="0">
              <a:buNone/>
              <a:defRPr sz="923"/>
            </a:lvl6pPr>
            <a:lvl7pPr marL="2531768" indent="0">
              <a:buNone/>
              <a:defRPr sz="923"/>
            </a:lvl7pPr>
            <a:lvl8pPr marL="2953730" indent="0">
              <a:buNone/>
              <a:defRPr sz="923"/>
            </a:lvl8pPr>
            <a:lvl9pPr marL="3375692" indent="0">
              <a:buNone/>
              <a:defRPr sz="9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1E476F6-2745-480E-A3A4-6AFF3AD0594D}" type="slidenum">
              <a:rPr lang="en-US" altLang="ja-JP"/>
              <a:pPr>
                <a:defRPr/>
              </a:pPr>
              <a:t>‹#›</a:t>
            </a:fld>
            <a:endParaRPr lang="en-US" altLang="ja-JP"/>
          </a:p>
        </p:txBody>
      </p:sp>
    </p:spTree>
    <p:extLst>
      <p:ext uri="{BB962C8B-B14F-4D97-AF65-F5344CB8AC3E}">
        <p14:creationId xmlns:p14="http://schemas.microsoft.com/office/powerpoint/2010/main" val="1596621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FD8C9EC-EC52-49D5-878E-47C2EFEFC737}" type="slidenum">
              <a:rPr lang="en-US" altLang="ja-JP"/>
              <a:pPr>
                <a:defRPr/>
              </a:pPr>
              <a:t>‹#›</a:t>
            </a:fld>
            <a:endParaRPr lang="en-US" altLang="ja-JP"/>
          </a:p>
        </p:txBody>
      </p:sp>
    </p:spTree>
    <p:extLst>
      <p:ext uri="{BB962C8B-B14F-4D97-AF65-F5344CB8AC3E}">
        <p14:creationId xmlns:p14="http://schemas.microsoft.com/office/powerpoint/2010/main" val="2305611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3"/>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B5CF99-5202-4474-9502-F70CB8E5C7F4}" type="slidenum">
              <a:rPr lang="en-US" altLang="ja-JP"/>
              <a:pPr>
                <a:defRPr/>
              </a:pPr>
              <a:t>‹#›</a:t>
            </a:fld>
            <a:endParaRPr lang="en-US" altLang="ja-JP"/>
          </a:p>
        </p:txBody>
      </p:sp>
    </p:spTree>
    <p:extLst>
      <p:ext uri="{BB962C8B-B14F-4D97-AF65-F5344CB8AC3E}">
        <p14:creationId xmlns:p14="http://schemas.microsoft.com/office/powerpoint/2010/main" val="3954202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noFill/>
        </p:spPr>
        <p:txBody>
          <a:bodyPr anchor="b"/>
          <a:lstStyle>
            <a:lvl1pPr marL="0" indent="0" algn="ctr">
              <a:defRPr sz="6000">
                <a:solidFill>
                  <a:schemeClr val="tx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0" y="6492875"/>
            <a:ext cx="2057400" cy="365125"/>
          </a:xfrm>
        </p:spPr>
        <p:txBody>
          <a:bodyPr/>
          <a:lstStyle>
            <a:lvl1pPr>
              <a:defRPr>
                <a:solidFill>
                  <a:schemeClr val="tx1"/>
                </a:solidFill>
              </a:defRPr>
            </a:lvl1pPr>
          </a:lstStyle>
          <a:p>
            <a:fld id="{4302DBE3-EB2A-4E23-8DA3-25CE907D1017}" type="datetime1">
              <a:rPr kumimoji="1" lang="ja-JP" altLang="en-US" smtClean="0"/>
              <a:pPr/>
              <a:t>2024/4/5</a:t>
            </a:fld>
            <a:endParaRPr kumimoji="1" lang="ja-JP" altLang="en-US" dirty="0"/>
          </a:p>
        </p:txBody>
      </p:sp>
      <p:sp>
        <p:nvSpPr>
          <p:cNvPr id="5" name="Footer Placeholder 4"/>
          <p:cNvSpPr>
            <a:spLocks noGrp="1"/>
          </p:cNvSpPr>
          <p:nvPr>
            <p:ph type="ftr" sz="quarter" idx="11"/>
          </p:nvPr>
        </p:nvSpPr>
        <p:spPr>
          <a:xfrm>
            <a:off x="3028950" y="6492874"/>
            <a:ext cx="3086100" cy="365125"/>
          </a:xfrm>
        </p:spPr>
        <p:txBody>
          <a:bodyPr/>
          <a:lstStyle>
            <a:lvl1pPr>
              <a:defRPr>
                <a:solidFill>
                  <a:schemeClr val="tx1"/>
                </a:solidFill>
              </a:defRPr>
            </a:lvl1pPr>
          </a:lstStyle>
          <a:p>
            <a:endParaRPr kumimoji="1" lang="ja-JP" altLang="en-US" dirty="0"/>
          </a:p>
        </p:txBody>
      </p:sp>
      <p:sp>
        <p:nvSpPr>
          <p:cNvPr id="6" name="Slide Number Placeholder 5"/>
          <p:cNvSpPr>
            <a:spLocks noGrp="1"/>
          </p:cNvSpPr>
          <p:nvPr>
            <p:ph type="sldNum" sz="quarter" idx="12"/>
          </p:nvPr>
        </p:nvSpPr>
        <p:spPr>
          <a:xfrm>
            <a:off x="6972300" y="285751"/>
            <a:ext cx="2057400" cy="365125"/>
          </a:xfrm>
        </p:spPr>
        <p:txBody>
          <a:bodyPr/>
          <a:lstStyle>
            <a:lvl1pPr>
              <a:defRPr sz="4400">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1236809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0652"/>
          </a:xfrm>
          <a:solidFill>
            <a:srgbClr val="03A4B5"/>
          </a:solidFill>
        </p:spPr>
        <p:txBody>
          <a:bodyPr/>
          <a:lstStyle>
            <a:lvl1pPr marL="444500" indent="0">
              <a:defRPr>
                <a:solidFill>
                  <a:schemeClr val="bg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320215"/>
            <a:ext cx="7886700" cy="4856748"/>
          </a:xfrm>
        </p:spPr>
        <p:txBody>
          <a:bodyPr/>
          <a:lstStyle>
            <a:lvl1pPr>
              <a:defRPr sz="3600"/>
            </a:lvl1pPr>
            <a:lvl2pPr>
              <a:defRPr sz="3200"/>
            </a:lvl2pPr>
            <a:lvl3pPr>
              <a:defRPr sz="2800"/>
            </a:lvl3pPr>
            <a:lvl4pPr>
              <a:defRPr sz="2400"/>
            </a:lvl4pPr>
            <a:lvl5pPr>
              <a:defRPr sz="24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91E0EF7-0603-44AB-AF1E-AFFCE2923875}" type="datetime1">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331200" y="0"/>
            <a:ext cx="812800" cy="1010651"/>
          </a:xfrm>
        </p:spPr>
        <p:txBody>
          <a:bodyPr/>
          <a:lstStyle>
            <a:lvl1pPr>
              <a:defRPr sz="4400" b="1">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147650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ja-JP" altLang="en-US"/>
              <a:t>マスタ タイトルの書式設定</a:t>
            </a:r>
            <a:endParaRPr lang="ja-JP"/>
          </a:p>
        </p:txBody>
      </p:sp>
      <p:sp>
        <p:nvSpPr>
          <p:cNvPr id="3" name="Rectangle 3"/>
          <p:cNvSpPr>
            <a:spLocks noGrp="1"/>
          </p:cNvSpPr>
          <p:nvPr>
            <p:ph type="dt" sz="half" idx="10"/>
          </p:nvPr>
        </p:nvSpPr>
        <p:spPr>
          <a:xfrm>
            <a:off x="457201" y="6286511"/>
            <a:ext cx="2133600" cy="365125"/>
          </a:xfrm>
          <a:prstGeom prst="rect">
            <a:avLst/>
          </a:prstGeom>
        </p:spPr>
        <p:txBody>
          <a:bodyPr lIns="104306" tIns="52153" rIns="104306" bIns="52153"/>
          <a:lstStyle>
            <a:lvl1pPr>
              <a:defRPr/>
            </a:lvl1pPr>
          </a:lstStyle>
          <a:p>
            <a:pPr>
              <a:defRPr/>
            </a:pPr>
            <a:fld id="{8DF372CB-7DDB-4FE7-B728-12E3E42E287E}" type="datetimeFigureOut">
              <a:rPr lang="ja-JP" altLang="en-US"/>
              <a:pPr>
                <a:defRPr/>
              </a:pPr>
              <a:t>2024/4/5</a:t>
            </a:fld>
            <a:endParaRPr/>
          </a:p>
        </p:txBody>
      </p:sp>
      <p:sp>
        <p:nvSpPr>
          <p:cNvPr id="4" name="Rectangle 4"/>
          <p:cNvSpPr>
            <a:spLocks noGrp="1"/>
          </p:cNvSpPr>
          <p:nvPr>
            <p:ph type="ftr" sz="quarter" idx="11"/>
          </p:nvPr>
        </p:nvSpPr>
        <p:spPr>
          <a:xfrm>
            <a:off x="3124201" y="6286511"/>
            <a:ext cx="2895600" cy="365125"/>
          </a:xfrm>
          <a:prstGeom prst="rect">
            <a:avLst/>
          </a:prstGeom>
        </p:spPr>
        <p:txBody>
          <a:bodyPr lIns="104306" tIns="52153" rIns="104306" bIns="52153"/>
          <a:lstStyle>
            <a:lvl1pPr>
              <a:defRPr/>
            </a:lvl1pPr>
          </a:lstStyle>
          <a:p>
            <a:pPr>
              <a:defRPr/>
            </a:pPr>
            <a:endParaRPr/>
          </a:p>
        </p:txBody>
      </p:sp>
      <p:sp>
        <p:nvSpPr>
          <p:cNvPr id="5" name="Rectangle 5"/>
          <p:cNvSpPr>
            <a:spLocks noGrp="1"/>
          </p:cNvSpPr>
          <p:nvPr>
            <p:ph type="sldNum" sz="quarter" idx="12"/>
          </p:nvPr>
        </p:nvSpPr>
        <p:spPr/>
        <p:txBody>
          <a:bodyPr/>
          <a:lstStyle>
            <a:lvl1pPr>
              <a:defRPr/>
            </a:lvl1pPr>
          </a:lstStyle>
          <a:p>
            <a:pPr>
              <a:defRPr/>
            </a:pPr>
            <a:fld id="{CF60AA6E-9967-42D8-83F8-2344DB38908A}" type="slidenum">
              <a:rPr lang="en-US" altLang="ja-JP"/>
              <a:pPr>
                <a:defRPr/>
              </a:pPr>
              <a:t>‹#›</a:t>
            </a:fld>
            <a:endParaRPr/>
          </a:p>
        </p:txBody>
      </p:sp>
    </p:spTree>
    <p:extLst>
      <p:ext uri="{BB962C8B-B14F-4D97-AF65-F5344CB8AC3E}">
        <p14:creationId xmlns:p14="http://schemas.microsoft.com/office/powerpoint/2010/main" val="778800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9ADBA-964F-4F67-904A-A12B94CCD651}" type="datetime1">
              <a:rPr kumimoji="1" lang="ja-JP" altLang="en-US" smtClean="0"/>
              <a:t>2024/4/5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23DC7A6-A3E6-40A6-A88F-7A8EA63E7490}" type="slidenum">
              <a:rPr kumimoji="1" lang="ja-JP" altLang="en-US" smtClean="0"/>
              <a:t>‹#›</a:t>
            </a:fld>
            <a:endParaRPr kumimoji="1" lang="ja-JP" altLang="en-US"/>
          </a:p>
        </p:txBody>
      </p:sp>
    </p:spTree>
    <p:extLst>
      <p:ext uri="{BB962C8B-B14F-4D97-AF65-F5344CB8AC3E}">
        <p14:creationId xmlns:p14="http://schemas.microsoft.com/office/powerpoint/2010/main" val="2029433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31340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1312375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3073102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3102493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3635481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701733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1016280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2572759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319620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srcRect/>
          <a:stretch>
            <a:fillRect/>
          </a:stretch>
        </p:blipFill>
        <p:spPr bwMode="auto">
          <a:xfrm>
            <a:off x="1358" y="0"/>
            <a:ext cx="9141285" cy="6858000"/>
          </a:xfrm>
          <a:prstGeom prst="rect">
            <a:avLst/>
          </a:prstGeom>
          <a:noFill/>
          <a:ln w="9525">
            <a:noFill/>
            <a:miter lim="800000"/>
            <a:headEnd/>
            <a:tailEnd/>
          </a:ln>
        </p:spPr>
      </p:pic>
      <p:sp>
        <p:nvSpPr>
          <p:cNvPr id="2" name="タイトル 1"/>
          <p:cNvSpPr>
            <a:spLocks noGrp="1"/>
          </p:cNvSpPr>
          <p:nvPr>
            <p:ph type="ctrTitle"/>
          </p:nvPr>
        </p:nvSpPr>
        <p:spPr>
          <a:xfrm>
            <a:off x="508080" y="2449340"/>
            <a:ext cx="7326556"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078"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0" y="3102447"/>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052" b="1">
                <a:solidFill>
                  <a:srgbClr val="000000"/>
                </a:solidFill>
                <a:latin typeface="ＭＳ Ｐゴシック" panose="020B0600070205080204" pitchFamily="50" charset="-128"/>
                <a:ea typeface="ＭＳ Ｐゴシック" panose="020B0600070205080204" pitchFamily="50" charset="-128"/>
                <a:cs typeface="+mn-cs"/>
              </a:defRPr>
            </a:lvl1pPr>
            <a:lvl2pPr marL="445958" indent="0" algn="ctr">
              <a:buNone/>
              <a:defRPr>
                <a:solidFill>
                  <a:schemeClr val="tx1">
                    <a:tint val="75000"/>
                  </a:schemeClr>
                </a:solidFill>
              </a:defRPr>
            </a:lvl2pPr>
            <a:lvl3pPr marL="891916" indent="0" algn="ctr">
              <a:buNone/>
              <a:defRPr>
                <a:solidFill>
                  <a:schemeClr val="tx1">
                    <a:tint val="75000"/>
                  </a:schemeClr>
                </a:solidFill>
              </a:defRPr>
            </a:lvl3pPr>
            <a:lvl4pPr marL="1337874" indent="0" algn="ctr">
              <a:buNone/>
              <a:defRPr>
                <a:solidFill>
                  <a:schemeClr val="tx1">
                    <a:tint val="75000"/>
                  </a:schemeClr>
                </a:solidFill>
              </a:defRPr>
            </a:lvl4pPr>
            <a:lvl5pPr marL="1783832" indent="0" algn="ctr">
              <a:buNone/>
              <a:defRPr>
                <a:solidFill>
                  <a:schemeClr val="tx1">
                    <a:tint val="75000"/>
                  </a:schemeClr>
                </a:solidFill>
              </a:defRPr>
            </a:lvl5pPr>
            <a:lvl6pPr marL="2229790" indent="0" algn="ctr">
              <a:buNone/>
              <a:defRPr>
                <a:solidFill>
                  <a:schemeClr val="tx1">
                    <a:tint val="75000"/>
                  </a:schemeClr>
                </a:solidFill>
              </a:defRPr>
            </a:lvl6pPr>
            <a:lvl7pPr marL="2675748" indent="0" algn="ctr">
              <a:buNone/>
              <a:defRPr>
                <a:solidFill>
                  <a:schemeClr val="tx1">
                    <a:tint val="75000"/>
                  </a:schemeClr>
                </a:solidFill>
              </a:defRPr>
            </a:lvl7pPr>
            <a:lvl8pPr marL="3121706" indent="0" algn="ctr">
              <a:buNone/>
              <a:defRPr>
                <a:solidFill>
                  <a:schemeClr val="tx1">
                    <a:tint val="75000"/>
                  </a:schemeClr>
                </a:solidFill>
              </a:defRPr>
            </a:lvl8pPr>
            <a:lvl9pPr marL="3567664"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107071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2746671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DF1710-C145-4611-B2A0-48798D60FD5D}"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372874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42916CC6-4356-40A9-B496-6A6A838C4E7B}" type="slidenum">
              <a:rPr lang="ja-JP" altLang="en-US"/>
              <a:pPr/>
              <a:t>‹#›</a:t>
            </a:fld>
            <a:endParaRPr lang="ja-JP" altLang="en-US"/>
          </a:p>
        </p:txBody>
      </p:sp>
    </p:spTree>
    <p:extLst>
      <p:ext uri="{BB962C8B-B14F-4D97-AF65-F5344CB8AC3E}">
        <p14:creationId xmlns:p14="http://schemas.microsoft.com/office/powerpoint/2010/main" val="423031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1" y="6356351"/>
            <a:ext cx="2133600" cy="365125"/>
          </a:xfrm>
          <a:prstGeom prst="rect">
            <a:avLst/>
          </a:prstGeom>
        </p:spPr>
        <p:txBody>
          <a:bodyPr lIns="104306" tIns="52153" rIns="104306" bIns="52153"/>
          <a:lstStyle>
            <a:lvl1pPr>
              <a:defRPr/>
            </a:lvl1pPr>
          </a:lstStyle>
          <a:p>
            <a:pPr>
              <a:defRPr/>
            </a:pPr>
            <a:fld id="{3DEBB9E3-1B2F-45DC-B19F-90CCF9B9C5B9}" type="datetimeFigureOut">
              <a:rPr lang="ja-JP" altLang="en-US"/>
              <a:pPr>
                <a:defRPr/>
              </a:pPr>
              <a:t>2024/4/5</a:t>
            </a:fld>
            <a:endParaRPr lang="ja-JP" altLang="en-US"/>
          </a:p>
        </p:txBody>
      </p:sp>
      <p:sp>
        <p:nvSpPr>
          <p:cNvPr id="3" name="フッター プレースホルダ 4"/>
          <p:cNvSpPr>
            <a:spLocks noGrp="1"/>
          </p:cNvSpPr>
          <p:nvPr>
            <p:ph type="ftr" sz="quarter" idx="11"/>
          </p:nvPr>
        </p:nvSpPr>
        <p:spPr>
          <a:xfrm>
            <a:off x="3124201" y="6356351"/>
            <a:ext cx="2895600" cy="365125"/>
          </a:xfrm>
          <a:prstGeom prst="rect">
            <a:avLst/>
          </a:prstGeom>
        </p:spPr>
        <p:txBody>
          <a:bodyPr lIns="104306" tIns="52153" rIns="104306" bIns="52153"/>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6B38E86-1020-41BD-A72E-210C2BDD23FB}" type="slidenum">
              <a:rPr lang="ja-JP" altLang="en-US"/>
              <a:pPr>
                <a:defRPr/>
              </a:pPr>
              <a:t>‹#›</a:t>
            </a:fld>
            <a:endParaRPr lang="ja-JP" altLang="en-US"/>
          </a:p>
        </p:txBody>
      </p:sp>
    </p:spTree>
    <p:extLst>
      <p:ext uri="{BB962C8B-B14F-4D97-AF65-F5344CB8AC3E}">
        <p14:creationId xmlns:p14="http://schemas.microsoft.com/office/powerpoint/2010/main" val="124915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349500"/>
            <a:ext cx="7772400" cy="1008063"/>
          </a:xfrm>
        </p:spPr>
        <p:txBody>
          <a:bodyPr/>
          <a:lstStyle>
            <a:lvl1pPr algn="ctr">
              <a:defRPr sz="3200"/>
            </a:lvl1pPr>
          </a:lstStyle>
          <a:p>
            <a:r>
              <a:rPr lang="ja-JP" altLang="en-US"/>
              <a:t>マスタ タイトルの書式設定</a:t>
            </a:r>
          </a:p>
        </p:txBody>
      </p:sp>
      <p:sp>
        <p:nvSpPr>
          <p:cNvPr id="4099" name="Rectangle 3"/>
          <p:cNvSpPr>
            <a:spLocks noGrp="1" noChangeArrowheads="1"/>
          </p:cNvSpPr>
          <p:nvPr>
            <p:ph type="subTitle" idx="1"/>
          </p:nvPr>
        </p:nvSpPr>
        <p:spPr>
          <a:xfrm>
            <a:off x="1371600" y="3716338"/>
            <a:ext cx="6400800" cy="766762"/>
          </a:xfrm>
        </p:spPr>
        <p:txBody>
          <a:bodyPr/>
          <a:lstStyle>
            <a:lvl1pPr marL="0" indent="0" algn="ctr">
              <a:buFontTx/>
              <a:buNone/>
              <a:defRPr sz="1400"/>
            </a:lvl1pPr>
          </a:lstStyle>
          <a:p>
            <a:r>
              <a:rPr lang="ja-JP" altLang="en-US"/>
              <a:t>マスタ サブタイトルの書式設定</a:t>
            </a:r>
          </a:p>
        </p:txBody>
      </p:sp>
      <p:sp>
        <p:nvSpPr>
          <p:cNvPr id="4100" name="Rectangle 4"/>
          <p:cNvSpPr>
            <a:spLocks noGrp="1" noChangeArrowheads="1"/>
          </p:cNvSpPr>
          <p:nvPr>
            <p:ph type="dt" sz="half" idx="2"/>
          </p:nvPr>
        </p:nvSpPr>
        <p:spPr>
          <a:xfrm>
            <a:off x="3505200" y="5059363"/>
            <a:ext cx="2133600" cy="287337"/>
          </a:xfrm>
        </p:spPr>
        <p:txBody>
          <a:bodyPr/>
          <a:lstStyle>
            <a:lvl1pPr algn="ctr">
              <a:defRPr sz="1200"/>
            </a:lvl1pPr>
          </a:lstStyle>
          <a:p>
            <a:fld id="{0075D352-2B7D-44AE-B7B8-2A7CDDDC7F9A}" type="datetime1">
              <a:rPr lang="ja-JP" altLang="en-US"/>
              <a:pPr/>
              <a:t>2024/4/5</a:t>
            </a:fld>
            <a:endParaRPr lang="en-US" altLang="ja-JP"/>
          </a:p>
        </p:txBody>
      </p:sp>
      <p:sp>
        <p:nvSpPr>
          <p:cNvPr id="4101" name="Rectangle 5"/>
          <p:cNvSpPr>
            <a:spLocks noGrp="1" noChangeArrowheads="1"/>
          </p:cNvSpPr>
          <p:nvPr>
            <p:ph type="ftr" sz="quarter" idx="3"/>
          </p:nvPr>
        </p:nvSpPr>
        <p:spPr>
          <a:xfrm>
            <a:off x="3124200" y="4627563"/>
            <a:ext cx="2895600" cy="279400"/>
          </a:xfrm>
        </p:spPr>
        <p:txBody>
          <a:bodyPr/>
          <a:lstStyle>
            <a:lvl1pPr>
              <a:defRPr sz="1200"/>
            </a:lvl1pPr>
          </a:lstStyle>
          <a:p>
            <a:endParaRPr lang="en-US" altLang="ja-JP"/>
          </a:p>
        </p:txBody>
      </p:sp>
      <p:sp>
        <p:nvSpPr>
          <p:cNvPr id="4104" name="Rectangle 8"/>
          <p:cNvSpPr>
            <a:spLocks noChangeArrowheads="1"/>
          </p:cNvSpPr>
          <p:nvPr/>
        </p:nvSpPr>
        <p:spPr bwMode="gray">
          <a:xfrm>
            <a:off x="250825" y="3357563"/>
            <a:ext cx="8640763" cy="142875"/>
          </a:xfrm>
          <a:prstGeom prst="rect">
            <a:avLst/>
          </a:prstGeom>
          <a:solidFill>
            <a:schemeClr val="accent2"/>
          </a:solidFill>
          <a:ln w="9525">
            <a:noFill/>
            <a:miter lim="800000"/>
            <a:headEnd/>
            <a:tailEnd/>
          </a:ln>
          <a:effectLst>
            <a:outerShdw dist="35921" dir="2700000" algn="ctr" rotWithShape="0">
              <a:schemeClr val="bg2"/>
            </a:outerShdw>
          </a:effectLst>
        </p:spPr>
        <p:txBody>
          <a:bodyPr wrap="none" anchor="ctr"/>
          <a:lstStyle/>
          <a:p>
            <a:endParaRPr lang="ja-JP" altLang="en-US"/>
          </a:p>
        </p:txBody>
      </p:sp>
    </p:spTree>
    <p:extLst>
      <p:ext uri="{BB962C8B-B14F-4D97-AF65-F5344CB8AC3E}">
        <p14:creationId xmlns:p14="http://schemas.microsoft.com/office/powerpoint/2010/main" val="209156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CD374F8D-17A1-4B2A-B258-C07967D12A22}" type="datetime1">
              <a:rPr lang="ja-JP" altLang="en-US"/>
              <a:pPr/>
              <a:t>2024/4/5</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34001D9-264D-4F26-8C1B-0D2E5715324D}" type="slidenum">
              <a:rPr lang="en-US" altLang="ja-JP"/>
              <a:pPr/>
              <a:t>‹#›</a:t>
            </a:fld>
            <a:endParaRPr lang="en-US" altLang="ja-JP"/>
          </a:p>
        </p:txBody>
      </p:sp>
    </p:spTree>
    <p:extLst>
      <p:ext uri="{BB962C8B-B14F-4D97-AF65-F5344CB8AC3E}">
        <p14:creationId xmlns:p14="http://schemas.microsoft.com/office/powerpoint/2010/main" val="434660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6" cstate="print"/>
          <a:srcRect t="10403"/>
          <a:stretch>
            <a:fillRect/>
          </a:stretch>
        </p:blipFill>
        <p:spPr bwMode="auto">
          <a:xfrm>
            <a:off x="1358" y="0"/>
            <a:ext cx="6848497" cy="1274267"/>
          </a:xfrm>
          <a:prstGeom prst="rect">
            <a:avLst/>
          </a:prstGeom>
          <a:noFill/>
          <a:ln w="9525">
            <a:noFill/>
            <a:miter lim="800000"/>
            <a:headEnd/>
            <a:tailEnd/>
          </a:ln>
        </p:spPr>
      </p:pic>
      <p:grpSp>
        <p:nvGrpSpPr>
          <p:cNvPr id="1027" name="Codos_Grid_201008" hidden="1"/>
          <p:cNvGrpSpPr>
            <a:grpSpLocks/>
          </p:cNvGrpSpPr>
          <p:nvPr/>
        </p:nvGrpSpPr>
        <p:grpSpPr bwMode="auto">
          <a:xfrm>
            <a:off x="754760" y="1125962"/>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p:spPr>
          <p:txBody>
            <a:bodyPr/>
            <a:lstStyle/>
            <a:p>
              <a:endParaRPr lang="ja-JP" altLang="en-US" sz="1539"/>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p:spPr>
          <p:txBody>
            <a:bodyPr/>
            <a:lstStyle/>
            <a:p>
              <a:endParaRPr lang="ja-JP" altLang="en-US" sz="1539"/>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p:spPr>
          <p:txBody>
            <a:bodyPr/>
            <a:lstStyle/>
            <a:p>
              <a:endParaRPr lang="ja-JP" altLang="en-US" sz="1539"/>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p:spPr>
          <p:txBody>
            <a:bodyPr/>
            <a:lstStyle/>
            <a:p>
              <a:endParaRPr lang="ja-JP" altLang="en-US" sz="1539"/>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p:spPr>
          <p:txBody>
            <a:bodyPr/>
            <a:lstStyle/>
            <a:p>
              <a:endParaRPr lang="ja-JP" altLang="en-US" sz="1539"/>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p:spPr>
          <p:txBody>
            <a:bodyPr/>
            <a:lstStyle/>
            <a:p>
              <a:endParaRPr lang="ja-JP" altLang="en-US" sz="1539"/>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p:spPr>
          <p:txBody>
            <a:bodyPr/>
            <a:lstStyle/>
            <a:p>
              <a:endParaRPr lang="ja-JP" altLang="en-US" sz="1539"/>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p:spPr>
          <p:txBody>
            <a:bodyPr/>
            <a:lstStyle/>
            <a:p>
              <a:endParaRPr lang="ja-JP" altLang="en-US" sz="1539"/>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p:spPr>
          <p:txBody>
            <a:bodyPr/>
            <a:lstStyle/>
            <a:p>
              <a:endParaRPr lang="ja-JP" altLang="en-US" sz="1539"/>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p:spPr>
          <p:txBody>
            <a:bodyPr/>
            <a:lstStyle/>
            <a:p>
              <a:endParaRPr lang="ja-JP" altLang="en-US" sz="1539"/>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p:spPr>
          <p:txBody>
            <a:bodyPr/>
            <a:lstStyle/>
            <a:p>
              <a:endParaRPr lang="ja-JP" altLang="en-US" sz="1539"/>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p:spPr>
          <p:txBody>
            <a:bodyPr/>
            <a:lstStyle/>
            <a:p>
              <a:endParaRPr lang="ja-JP" altLang="en-US" sz="1539"/>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p:spPr>
          <p:txBody>
            <a:bodyPr/>
            <a:lstStyle/>
            <a:p>
              <a:endParaRPr lang="ja-JP" altLang="en-US" sz="1539"/>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p:spPr>
          <p:txBody>
            <a:bodyPr/>
            <a:lstStyle/>
            <a:p>
              <a:endParaRPr lang="ja-JP" altLang="en-US" sz="1539"/>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p:spPr>
          <p:txBody>
            <a:bodyPr/>
            <a:lstStyle/>
            <a:p>
              <a:endParaRPr lang="ja-JP" altLang="en-US" sz="1539"/>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p:spPr>
          <p:txBody>
            <a:bodyPr/>
            <a:lstStyle/>
            <a:p>
              <a:endParaRPr lang="ja-JP" altLang="en-US" sz="1539"/>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p:spPr>
          <p:txBody>
            <a:bodyPr/>
            <a:lstStyle/>
            <a:p>
              <a:endParaRPr lang="ja-JP" altLang="en-US" sz="1539"/>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p:spPr>
          <p:txBody>
            <a:bodyPr/>
            <a:lstStyle/>
            <a:p>
              <a:endParaRPr lang="ja-JP" altLang="en-US" sz="1539"/>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p:spPr>
          <p:txBody>
            <a:bodyPr/>
            <a:lstStyle/>
            <a:p>
              <a:endParaRPr lang="ja-JP" altLang="en-US" sz="1539"/>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p:spPr>
          <p:txBody>
            <a:bodyPr/>
            <a:lstStyle/>
            <a:p>
              <a:endParaRPr lang="ja-JP" altLang="en-US" sz="1539"/>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p:spPr>
          <p:txBody>
            <a:bodyPr/>
            <a:lstStyle/>
            <a:p>
              <a:endParaRPr lang="ja-JP" altLang="en-US" sz="1539"/>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p:spPr>
          <p:txBody>
            <a:bodyPr/>
            <a:lstStyle/>
            <a:p>
              <a:endParaRPr lang="ja-JP" altLang="en-US" sz="1539"/>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p:spPr>
          <p:txBody>
            <a:bodyPr/>
            <a:lstStyle/>
            <a:p>
              <a:endParaRPr lang="ja-JP" altLang="en-US" sz="1539"/>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p:spPr>
          <p:txBody>
            <a:bodyPr/>
            <a:lstStyle/>
            <a:p>
              <a:endParaRPr lang="ja-JP" altLang="en-US" sz="1539"/>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p:spPr>
          <p:txBody>
            <a:bodyPr/>
            <a:lstStyle/>
            <a:p>
              <a:endParaRPr lang="ja-JP" altLang="en-US" sz="1539"/>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p:spPr>
          <p:txBody>
            <a:bodyPr/>
            <a:lstStyle/>
            <a:p>
              <a:endParaRPr lang="ja-JP" altLang="en-US" sz="1539"/>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p:spPr>
          <p:txBody>
            <a:bodyPr/>
            <a:lstStyle/>
            <a:p>
              <a:endParaRPr lang="ja-JP" altLang="en-US" sz="1539"/>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p:spPr>
          <p:txBody>
            <a:bodyPr/>
            <a:lstStyle/>
            <a:p>
              <a:endParaRPr lang="ja-JP" altLang="en-US" sz="1539"/>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p:spPr>
          <p:txBody>
            <a:bodyPr/>
            <a:lstStyle/>
            <a:p>
              <a:endParaRPr lang="ja-JP" altLang="en-US" sz="1539"/>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p:spPr>
          <p:txBody>
            <a:bodyPr/>
            <a:lstStyle/>
            <a:p>
              <a:endParaRPr lang="ja-JP" altLang="en-US" sz="1539"/>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p:spPr>
          <p:txBody>
            <a:bodyPr/>
            <a:lstStyle/>
            <a:p>
              <a:endParaRPr lang="ja-JP" altLang="en-US" sz="1539"/>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p:spPr>
          <p:txBody>
            <a:bodyPr/>
            <a:lstStyle/>
            <a:p>
              <a:endParaRPr lang="ja-JP" altLang="en-US" sz="1539"/>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p:spPr>
          <p:txBody>
            <a:bodyPr/>
            <a:lstStyle/>
            <a:p>
              <a:endParaRPr lang="ja-JP" altLang="en-US" sz="1539"/>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p:spPr>
          <p:txBody>
            <a:bodyPr/>
            <a:lstStyle/>
            <a:p>
              <a:endParaRPr lang="ja-JP" altLang="en-US" sz="1539"/>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p:spPr>
          <p:txBody>
            <a:bodyPr/>
            <a:lstStyle/>
            <a:p>
              <a:endParaRPr lang="ja-JP" altLang="en-US" sz="1539"/>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p:spPr>
          <p:txBody>
            <a:bodyPr/>
            <a:lstStyle/>
            <a:p>
              <a:endParaRPr lang="ja-JP" altLang="en-US" sz="1539"/>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p:spPr>
          <p:txBody>
            <a:bodyPr/>
            <a:lstStyle/>
            <a:p>
              <a:endParaRPr lang="ja-JP" altLang="en-US" sz="1539"/>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p:spPr>
          <p:txBody>
            <a:bodyPr/>
            <a:lstStyle/>
            <a:p>
              <a:endParaRPr lang="ja-JP" altLang="en-US" sz="1539"/>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p:spPr>
          <p:txBody>
            <a:bodyPr/>
            <a:lstStyle/>
            <a:p>
              <a:endParaRPr lang="ja-JP" altLang="en-US" sz="1539"/>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p:spPr>
          <p:txBody>
            <a:bodyPr/>
            <a:lstStyle/>
            <a:p>
              <a:endParaRPr lang="ja-JP" altLang="en-US" sz="1539"/>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p:spPr>
          <p:txBody>
            <a:bodyPr/>
            <a:lstStyle/>
            <a:p>
              <a:endParaRPr lang="ja-JP" altLang="en-US" sz="1539"/>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p:spPr>
          <p:txBody>
            <a:bodyPr/>
            <a:lstStyle/>
            <a:p>
              <a:endParaRPr lang="ja-JP" altLang="en-US" sz="1539"/>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p:spPr>
          <p:txBody>
            <a:bodyPr/>
            <a:lstStyle/>
            <a:p>
              <a:endParaRPr lang="ja-JP" altLang="en-US" sz="1539"/>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p:spPr>
          <p:txBody>
            <a:bodyPr/>
            <a:lstStyle/>
            <a:p>
              <a:endParaRPr lang="ja-JP" altLang="en-US" sz="1539"/>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p:spPr>
          <p:txBody>
            <a:bodyPr/>
            <a:lstStyle/>
            <a:p>
              <a:endParaRPr lang="ja-JP" altLang="en-US" sz="1539"/>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p:spPr>
          <p:txBody>
            <a:bodyPr/>
            <a:lstStyle/>
            <a:p>
              <a:endParaRPr lang="ja-JP" altLang="en-US" sz="1539"/>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p:spPr>
          <p:txBody>
            <a:bodyPr/>
            <a:lstStyle/>
            <a:p>
              <a:endParaRPr lang="ja-JP" altLang="en-US" sz="1539"/>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p:spPr>
          <p:txBody>
            <a:bodyPr/>
            <a:lstStyle/>
            <a:p>
              <a:endParaRPr lang="ja-JP" altLang="en-US" sz="1539"/>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p:spPr>
          <p:txBody>
            <a:bodyPr/>
            <a:lstStyle/>
            <a:p>
              <a:endParaRPr lang="ja-JP" altLang="en-US" sz="1539"/>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p:spPr>
          <p:txBody>
            <a:bodyPr/>
            <a:lstStyle/>
            <a:p>
              <a:endParaRPr lang="ja-JP" altLang="en-US" sz="1539"/>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p:spPr>
          <p:txBody>
            <a:bodyPr/>
            <a:lstStyle/>
            <a:p>
              <a:endParaRPr lang="ja-JP" altLang="en-US" sz="1539"/>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p:spPr>
          <p:txBody>
            <a:bodyPr/>
            <a:lstStyle/>
            <a:p>
              <a:endParaRPr lang="ja-JP" altLang="en-US" sz="1539"/>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p:spPr>
          <p:txBody>
            <a:bodyPr/>
            <a:lstStyle/>
            <a:p>
              <a:endParaRPr lang="ja-JP" altLang="en-US" sz="1539"/>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p:spPr>
          <p:txBody>
            <a:bodyPr/>
            <a:lstStyle/>
            <a:p>
              <a:endParaRPr lang="ja-JP" altLang="en-US" sz="1539"/>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p:spPr>
          <p:txBody>
            <a:bodyPr/>
            <a:lstStyle/>
            <a:p>
              <a:endParaRPr lang="ja-JP" altLang="en-US" sz="1539"/>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p:spPr>
          <p:txBody>
            <a:bodyPr/>
            <a:lstStyle/>
            <a:p>
              <a:endParaRPr lang="ja-JP" altLang="en-US" sz="1539"/>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p:spPr>
          <p:txBody>
            <a:bodyPr/>
            <a:lstStyle/>
            <a:p>
              <a:endParaRPr lang="ja-JP" altLang="en-US" sz="1539"/>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p:spPr>
          <p:txBody>
            <a:bodyPr/>
            <a:lstStyle/>
            <a:p>
              <a:endParaRPr lang="ja-JP" altLang="en-US" sz="1539"/>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p:spPr>
          <p:txBody>
            <a:bodyPr/>
            <a:lstStyle/>
            <a:p>
              <a:endParaRPr lang="ja-JP" altLang="en-US" sz="1539"/>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p:spPr>
          <p:txBody>
            <a:bodyPr/>
            <a:lstStyle/>
            <a:p>
              <a:endParaRPr lang="ja-JP" altLang="en-US" sz="1539"/>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p:spPr>
          <p:txBody>
            <a:bodyPr/>
            <a:lstStyle/>
            <a:p>
              <a:endParaRPr lang="ja-JP" altLang="en-US" sz="1539"/>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p:spPr>
          <p:txBody>
            <a:bodyPr/>
            <a:lstStyle/>
            <a:p>
              <a:endParaRPr lang="ja-JP" altLang="en-US" sz="1539"/>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p:spPr>
          <p:txBody>
            <a:bodyPr/>
            <a:lstStyle/>
            <a:p>
              <a:endParaRPr lang="ja-JP" altLang="en-US" sz="1539"/>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p:spPr>
          <p:txBody>
            <a:bodyPr/>
            <a:lstStyle/>
            <a:p>
              <a:endParaRPr lang="ja-JP" altLang="en-US" sz="1539"/>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p:spPr>
          <p:txBody>
            <a:bodyPr/>
            <a:lstStyle/>
            <a:p>
              <a:endParaRPr lang="ja-JP" altLang="en-US" sz="1539"/>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p:spPr>
          <p:txBody>
            <a:bodyPr/>
            <a:lstStyle/>
            <a:p>
              <a:endParaRPr lang="ja-JP" altLang="en-US" sz="1539"/>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p:spPr>
          <p:txBody>
            <a:bodyPr/>
            <a:lstStyle/>
            <a:p>
              <a:endParaRPr lang="ja-JP" altLang="en-US" sz="1539"/>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p:spPr>
          <p:txBody>
            <a:bodyPr/>
            <a:lstStyle/>
            <a:p>
              <a:endParaRPr lang="ja-JP" altLang="en-US" sz="1539"/>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p:spPr>
          <p:txBody>
            <a:bodyPr/>
            <a:lstStyle/>
            <a:p>
              <a:endParaRPr lang="ja-JP" altLang="en-US" sz="1539"/>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p:spPr>
          <p:txBody>
            <a:bodyPr/>
            <a:lstStyle/>
            <a:p>
              <a:endParaRPr lang="ja-JP" altLang="en-US" sz="1539"/>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p:spPr>
          <p:txBody>
            <a:bodyPr/>
            <a:lstStyle/>
            <a:p>
              <a:endParaRPr lang="ja-JP" altLang="en-US" sz="1539"/>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p:spPr>
          <p:txBody>
            <a:bodyPr/>
            <a:lstStyle/>
            <a:p>
              <a:endParaRPr lang="ja-JP" altLang="en-US" sz="1539"/>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p:spPr>
          <p:txBody>
            <a:bodyPr/>
            <a:lstStyle/>
            <a:p>
              <a:endParaRPr lang="ja-JP" altLang="en-US" sz="1539"/>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p:spPr>
          <p:txBody>
            <a:bodyPr/>
            <a:lstStyle/>
            <a:p>
              <a:endParaRPr lang="ja-JP" altLang="en-US" sz="1539"/>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p:spPr>
          <p:txBody>
            <a:bodyPr/>
            <a:lstStyle/>
            <a:p>
              <a:endParaRPr lang="ja-JP" altLang="en-US" sz="1539"/>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p:spPr>
          <p:txBody>
            <a:bodyPr/>
            <a:lstStyle/>
            <a:p>
              <a:endParaRPr lang="ja-JP" altLang="en-US" sz="1539"/>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p:spPr>
          <p:txBody>
            <a:bodyPr/>
            <a:lstStyle/>
            <a:p>
              <a:endParaRPr lang="ja-JP" altLang="en-US" sz="1539"/>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p:spPr>
          <p:txBody>
            <a:bodyPr/>
            <a:lstStyle/>
            <a:p>
              <a:endParaRPr lang="ja-JP" altLang="en-US" sz="1539"/>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p:spPr>
          <p:txBody>
            <a:bodyPr/>
            <a:lstStyle/>
            <a:p>
              <a:endParaRPr lang="ja-JP" altLang="en-US" sz="1539"/>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p:spPr>
          <p:txBody>
            <a:bodyPr/>
            <a:lstStyle/>
            <a:p>
              <a:endParaRPr lang="ja-JP" altLang="en-US" sz="1539"/>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p:spPr>
          <p:txBody>
            <a:bodyPr/>
            <a:lstStyle/>
            <a:p>
              <a:endParaRPr lang="ja-JP" altLang="en-US" sz="1539"/>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p:spPr>
          <p:txBody>
            <a:bodyPr/>
            <a:lstStyle/>
            <a:p>
              <a:endParaRPr lang="ja-JP" altLang="en-US" sz="1539"/>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p:spPr>
          <p:txBody>
            <a:bodyPr/>
            <a:lstStyle/>
            <a:p>
              <a:endParaRPr lang="ja-JP" altLang="en-US" sz="1539"/>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p:spPr>
          <p:txBody>
            <a:bodyPr/>
            <a:lstStyle/>
            <a:p>
              <a:endParaRPr lang="ja-JP" altLang="en-US" sz="1539"/>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p:spPr>
          <p:txBody>
            <a:bodyPr/>
            <a:lstStyle/>
            <a:p>
              <a:endParaRPr lang="ja-JP" altLang="en-US" sz="1539"/>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p:spPr>
          <p:txBody>
            <a:bodyPr/>
            <a:lstStyle/>
            <a:p>
              <a:endParaRPr lang="ja-JP" altLang="en-US" sz="1539"/>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p:spPr>
          <p:txBody>
            <a:bodyPr/>
            <a:lstStyle/>
            <a:p>
              <a:endParaRPr lang="ja-JP" altLang="en-US" sz="1539"/>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p:spPr>
          <p:txBody>
            <a:bodyPr/>
            <a:lstStyle/>
            <a:p>
              <a:endParaRPr lang="ja-JP" altLang="en-US" sz="1539"/>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p:spPr>
          <p:txBody>
            <a:bodyPr/>
            <a:lstStyle/>
            <a:p>
              <a:endParaRPr lang="ja-JP" altLang="en-US" sz="1539"/>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p:spPr>
          <p:txBody>
            <a:bodyPr/>
            <a:lstStyle/>
            <a:p>
              <a:endParaRPr lang="ja-JP" altLang="en-US" sz="1539"/>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p:spPr>
          <p:txBody>
            <a:bodyPr/>
            <a:lstStyle/>
            <a:p>
              <a:endParaRPr lang="ja-JP" altLang="en-US" sz="1539"/>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p:spPr>
          <p:txBody>
            <a:bodyPr/>
            <a:lstStyle/>
            <a:p>
              <a:endParaRPr lang="ja-JP" altLang="en-US" sz="1539"/>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p:spPr>
          <p:txBody>
            <a:bodyPr/>
            <a:lstStyle/>
            <a:p>
              <a:endParaRPr lang="ja-JP" altLang="en-US" sz="1539"/>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p:spPr>
          <p:txBody>
            <a:bodyPr/>
            <a:lstStyle/>
            <a:p>
              <a:endParaRPr lang="ja-JP" altLang="en-US" sz="1539"/>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p:spPr>
          <p:txBody>
            <a:bodyPr/>
            <a:lstStyle/>
            <a:p>
              <a:endParaRPr lang="ja-JP" altLang="en-US" sz="1539"/>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p:spPr>
          <p:txBody>
            <a:bodyPr/>
            <a:lstStyle/>
            <a:p>
              <a:endParaRPr lang="ja-JP" altLang="en-US" sz="1539"/>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p:spPr>
          <p:txBody>
            <a:bodyPr/>
            <a:lstStyle/>
            <a:p>
              <a:endParaRPr lang="ja-JP" altLang="en-US" sz="1539"/>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p:spPr>
          <p:txBody>
            <a:bodyPr/>
            <a:lstStyle/>
            <a:p>
              <a:pPr defTabSz="844347" eaLnBrk="1" hangingPunct="1"/>
              <a:endParaRPr lang="ja-JP" altLang="en-US" sz="1625"/>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p:spPr>
          <p:txBody>
            <a:bodyPr/>
            <a:lstStyle/>
            <a:p>
              <a:endParaRPr lang="ja-JP" altLang="en-US" sz="1539"/>
            </a:p>
          </p:txBody>
        </p:sp>
      </p:grpSp>
      <p:sp>
        <p:nvSpPr>
          <p:cNvPr id="341" name="スライド番号プレースホルダ 5"/>
          <p:cNvSpPr>
            <a:spLocks noGrp="1"/>
          </p:cNvSpPr>
          <p:nvPr>
            <p:ph type="sldNum" sz="quarter" idx="4"/>
          </p:nvPr>
        </p:nvSpPr>
        <p:spPr>
          <a:xfrm>
            <a:off x="8552138" y="6498038"/>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855">
                <a:solidFill>
                  <a:srgbClr val="000000"/>
                </a:solidFill>
                <a:latin typeface="Arial" charset="0"/>
                <a:cs typeface="Arial" charset="0"/>
              </a:defRPr>
            </a:lvl1pPr>
          </a:lstStyle>
          <a:p>
            <a:fld id="{52E7F855-E38D-4BCA-A476-AA2593DB2E8D}" type="slidenum">
              <a:rPr lang="ja-JP" altLang="en-US"/>
              <a:pPr/>
              <a:t>‹#›</a:t>
            </a:fld>
            <a:endParaRPr lang="ja-JP" altLang="en-US"/>
          </a:p>
        </p:txBody>
      </p:sp>
      <p:sp>
        <p:nvSpPr>
          <p:cNvPr id="1029" name="タイトル プレースホルダ 1"/>
          <p:cNvSpPr>
            <a:spLocks noGrp="1"/>
          </p:cNvSpPr>
          <p:nvPr>
            <p:ph type="title"/>
          </p:nvPr>
        </p:nvSpPr>
        <p:spPr bwMode="auto">
          <a:xfrm>
            <a:off x="1000465" y="424756"/>
            <a:ext cx="7634480" cy="3916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11828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hf sldNum="0" hdr="0" dt="0"/>
  <p:txStyles>
    <p:titleStyle>
      <a:lvl1pPr algn="l" defTabSz="891859" rtl="0" fontAlgn="base">
        <a:spcBef>
          <a:spcPct val="0"/>
        </a:spcBef>
        <a:spcAft>
          <a:spcPct val="0"/>
        </a:spcAft>
        <a:defRPr kumimoji="1" sz="2052"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891859" rtl="0" fontAlgn="base">
        <a:spcBef>
          <a:spcPct val="0"/>
        </a:spcBef>
        <a:spcAft>
          <a:spcPct val="0"/>
        </a:spcAft>
        <a:defRPr kumimoji="1" sz="2052" b="1">
          <a:solidFill>
            <a:srgbClr val="000000"/>
          </a:solidFill>
          <a:latin typeface="ＭＳ Ｐゴシック" charset="-128"/>
          <a:ea typeface="ＭＳ Ｐゴシック" charset="-128"/>
        </a:defRPr>
      </a:lvl2pPr>
      <a:lvl3pPr algn="l" defTabSz="891859" rtl="0" fontAlgn="base">
        <a:spcBef>
          <a:spcPct val="0"/>
        </a:spcBef>
        <a:spcAft>
          <a:spcPct val="0"/>
        </a:spcAft>
        <a:defRPr kumimoji="1" sz="2052" b="1">
          <a:solidFill>
            <a:srgbClr val="000000"/>
          </a:solidFill>
          <a:latin typeface="ＭＳ Ｐゴシック" charset="-128"/>
          <a:ea typeface="ＭＳ Ｐゴシック" charset="-128"/>
        </a:defRPr>
      </a:lvl3pPr>
      <a:lvl4pPr algn="l" defTabSz="891859" rtl="0" fontAlgn="base">
        <a:spcBef>
          <a:spcPct val="0"/>
        </a:spcBef>
        <a:spcAft>
          <a:spcPct val="0"/>
        </a:spcAft>
        <a:defRPr kumimoji="1" sz="2052" b="1">
          <a:solidFill>
            <a:srgbClr val="000000"/>
          </a:solidFill>
          <a:latin typeface="ＭＳ Ｐゴシック" charset="-128"/>
          <a:ea typeface="ＭＳ Ｐゴシック" charset="-128"/>
        </a:defRPr>
      </a:lvl4pPr>
      <a:lvl5pPr algn="l" defTabSz="891859" rtl="0" fontAlgn="base">
        <a:spcBef>
          <a:spcPct val="0"/>
        </a:spcBef>
        <a:spcAft>
          <a:spcPct val="0"/>
        </a:spcAft>
        <a:defRPr kumimoji="1" sz="2052" b="1">
          <a:solidFill>
            <a:srgbClr val="000000"/>
          </a:solidFill>
          <a:latin typeface="ＭＳ Ｐゴシック" charset="-128"/>
          <a:ea typeface="ＭＳ Ｐゴシック" charset="-128"/>
        </a:defRPr>
      </a:lvl5pPr>
      <a:lvl6pPr marL="390952" algn="l" defTabSz="891859" rtl="0" fontAlgn="base">
        <a:spcBef>
          <a:spcPct val="0"/>
        </a:spcBef>
        <a:spcAft>
          <a:spcPct val="0"/>
        </a:spcAft>
        <a:defRPr kumimoji="1" sz="2052" b="1">
          <a:solidFill>
            <a:srgbClr val="000000"/>
          </a:solidFill>
          <a:latin typeface="ＭＳ Ｐゴシック" charset="-128"/>
          <a:ea typeface="ＭＳ Ｐゴシック" charset="-128"/>
        </a:defRPr>
      </a:lvl6pPr>
      <a:lvl7pPr marL="781903" algn="l" defTabSz="891859" rtl="0" fontAlgn="base">
        <a:spcBef>
          <a:spcPct val="0"/>
        </a:spcBef>
        <a:spcAft>
          <a:spcPct val="0"/>
        </a:spcAft>
        <a:defRPr kumimoji="1" sz="2052" b="1">
          <a:solidFill>
            <a:srgbClr val="000000"/>
          </a:solidFill>
          <a:latin typeface="ＭＳ Ｐゴシック" charset="-128"/>
          <a:ea typeface="ＭＳ Ｐゴシック" charset="-128"/>
        </a:defRPr>
      </a:lvl7pPr>
      <a:lvl8pPr marL="1172855" algn="l" defTabSz="891859" rtl="0" fontAlgn="base">
        <a:spcBef>
          <a:spcPct val="0"/>
        </a:spcBef>
        <a:spcAft>
          <a:spcPct val="0"/>
        </a:spcAft>
        <a:defRPr kumimoji="1" sz="2052" b="1">
          <a:solidFill>
            <a:srgbClr val="000000"/>
          </a:solidFill>
          <a:latin typeface="ＭＳ Ｐゴシック" charset="-128"/>
          <a:ea typeface="ＭＳ Ｐゴシック" charset="-128"/>
        </a:defRPr>
      </a:lvl8pPr>
      <a:lvl9pPr marL="1563807" algn="l" defTabSz="891859" rtl="0" fontAlgn="base">
        <a:spcBef>
          <a:spcPct val="0"/>
        </a:spcBef>
        <a:spcAft>
          <a:spcPct val="0"/>
        </a:spcAft>
        <a:defRPr kumimoji="1" sz="2052" b="1">
          <a:solidFill>
            <a:srgbClr val="000000"/>
          </a:solidFill>
          <a:latin typeface="ＭＳ Ｐゴシック" charset="-128"/>
          <a:ea typeface="ＭＳ Ｐゴシック" charset="-128"/>
        </a:defRPr>
      </a:lvl9pPr>
    </p:titleStyle>
    <p:bodyStyle>
      <a:lvl1pPr algn="l" defTabSz="891859" rtl="0" fontAlgn="base">
        <a:spcBef>
          <a:spcPct val="20000"/>
        </a:spcBef>
        <a:spcAft>
          <a:spcPct val="0"/>
        </a:spcAft>
        <a:defRPr kumimoji="1" lang="ja-JP" altLang="en-US" sz="1796" b="1" kern="1200">
          <a:solidFill>
            <a:srgbClr val="000000"/>
          </a:solidFill>
          <a:latin typeface="+mn-ea"/>
          <a:ea typeface="+mn-ea"/>
          <a:cs typeface="+mn-cs"/>
        </a:defRPr>
      </a:lvl1pPr>
      <a:lvl2pPr algn="l" defTabSz="891859" rtl="0" fontAlgn="base">
        <a:spcBef>
          <a:spcPct val="20000"/>
        </a:spcBef>
        <a:spcAft>
          <a:spcPct val="0"/>
        </a:spcAft>
        <a:defRPr kumimoji="1" lang="ja-JP" altLang="en-US" sz="1625" kern="1200">
          <a:solidFill>
            <a:srgbClr val="000000"/>
          </a:solidFill>
          <a:latin typeface="+mn-ea"/>
          <a:ea typeface="+mn-ea"/>
          <a:cs typeface="+mn-cs"/>
        </a:defRPr>
      </a:lvl2pPr>
      <a:lvl3pPr marL="241630" algn="l" defTabSz="891859" rtl="0" fontAlgn="base">
        <a:spcBef>
          <a:spcPct val="20000"/>
        </a:spcBef>
        <a:spcAft>
          <a:spcPct val="0"/>
        </a:spcAft>
        <a:defRPr kumimoji="1" lang="ja-JP" altLang="en-US" sz="1454" kern="1200">
          <a:solidFill>
            <a:srgbClr val="000000"/>
          </a:solidFill>
          <a:latin typeface="+mn-ea"/>
          <a:ea typeface="+mn-ea"/>
          <a:cs typeface="+mn-cs"/>
        </a:defRPr>
      </a:lvl3pPr>
      <a:lvl4pPr marL="403169" algn="l" defTabSz="891859" rtl="0" fontAlgn="base">
        <a:spcBef>
          <a:spcPct val="20000"/>
        </a:spcBef>
        <a:spcAft>
          <a:spcPct val="0"/>
        </a:spcAft>
        <a:defRPr kumimoji="1" lang="ja-JP" altLang="en-US" sz="1283" kern="1200">
          <a:solidFill>
            <a:srgbClr val="000000"/>
          </a:solidFill>
          <a:latin typeface="+mn-ea"/>
          <a:ea typeface="+mn-ea"/>
          <a:cs typeface="+mn-cs"/>
        </a:defRPr>
      </a:lvl4pPr>
      <a:lvl5pPr marL="564708" algn="l" defTabSz="891859" rtl="0" fontAlgn="base">
        <a:spcBef>
          <a:spcPct val="20000"/>
        </a:spcBef>
        <a:spcAft>
          <a:spcPct val="0"/>
        </a:spcAft>
        <a:defRPr kumimoji="1" lang="ja-JP" altLang="en-US" sz="1283" kern="1200">
          <a:solidFill>
            <a:srgbClr val="000000"/>
          </a:solidFill>
          <a:latin typeface="+mn-ea"/>
          <a:ea typeface="+mn-ea"/>
          <a:cs typeface="+mn-cs"/>
        </a:defRPr>
      </a:lvl5pPr>
      <a:lvl6pPr marL="2452770"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6pPr>
      <a:lvl7pPr marL="2898727"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7pPr>
      <a:lvl8pPr marL="3344685"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8pPr>
      <a:lvl9pPr marL="3790643"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9pPr>
    </p:bodyStyle>
    <p:otherStyle>
      <a:defPPr>
        <a:defRPr lang="ja-JP"/>
      </a:defPPr>
      <a:lvl1pPr marL="0" algn="l" defTabSz="891916" rtl="0" eaLnBrk="1" latinLnBrk="0" hangingPunct="1">
        <a:defRPr kumimoji="1" sz="1710" kern="1200">
          <a:solidFill>
            <a:schemeClr val="tx1"/>
          </a:solidFill>
          <a:latin typeface="+mn-lt"/>
          <a:ea typeface="+mn-ea"/>
          <a:cs typeface="+mn-cs"/>
        </a:defRPr>
      </a:lvl1pPr>
      <a:lvl2pPr marL="445958" algn="l" defTabSz="891916" rtl="0" eaLnBrk="1" latinLnBrk="0" hangingPunct="1">
        <a:defRPr kumimoji="1" sz="1710" kern="1200">
          <a:solidFill>
            <a:schemeClr val="tx1"/>
          </a:solidFill>
          <a:latin typeface="+mn-lt"/>
          <a:ea typeface="+mn-ea"/>
          <a:cs typeface="+mn-cs"/>
        </a:defRPr>
      </a:lvl2pPr>
      <a:lvl3pPr marL="891916" algn="l" defTabSz="891916" rtl="0" eaLnBrk="1" latinLnBrk="0" hangingPunct="1">
        <a:defRPr kumimoji="1" sz="1710" kern="1200">
          <a:solidFill>
            <a:schemeClr val="tx1"/>
          </a:solidFill>
          <a:latin typeface="+mn-lt"/>
          <a:ea typeface="+mn-ea"/>
          <a:cs typeface="+mn-cs"/>
        </a:defRPr>
      </a:lvl3pPr>
      <a:lvl4pPr marL="1337874" algn="l" defTabSz="891916" rtl="0" eaLnBrk="1" latinLnBrk="0" hangingPunct="1">
        <a:defRPr kumimoji="1" sz="1710" kern="1200">
          <a:solidFill>
            <a:schemeClr val="tx1"/>
          </a:solidFill>
          <a:latin typeface="+mn-lt"/>
          <a:ea typeface="+mn-ea"/>
          <a:cs typeface="+mn-cs"/>
        </a:defRPr>
      </a:lvl4pPr>
      <a:lvl5pPr marL="1783832" algn="l" defTabSz="891916" rtl="0" eaLnBrk="1" latinLnBrk="0" hangingPunct="1">
        <a:defRPr kumimoji="1" sz="1710" kern="1200">
          <a:solidFill>
            <a:schemeClr val="tx1"/>
          </a:solidFill>
          <a:latin typeface="+mn-lt"/>
          <a:ea typeface="+mn-ea"/>
          <a:cs typeface="+mn-cs"/>
        </a:defRPr>
      </a:lvl5pPr>
      <a:lvl6pPr marL="2229790" algn="l" defTabSz="891916" rtl="0" eaLnBrk="1" latinLnBrk="0" hangingPunct="1">
        <a:defRPr kumimoji="1" sz="1710" kern="1200">
          <a:solidFill>
            <a:schemeClr val="tx1"/>
          </a:solidFill>
          <a:latin typeface="+mn-lt"/>
          <a:ea typeface="+mn-ea"/>
          <a:cs typeface="+mn-cs"/>
        </a:defRPr>
      </a:lvl6pPr>
      <a:lvl7pPr marL="2675748" algn="l" defTabSz="891916" rtl="0" eaLnBrk="1" latinLnBrk="0" hangingPunct="1">
        <a:defRPr kumimoji="1" sz="1710" kern="1200">
          <a:solidFill>
            <a:schemeClr val="tx1"/>
          </a:solidFill>
          <a:latin typeface="+mn-lt"/>
          <a:ea typeface="+mn-ea"/>
          <a:cs typeface="+mn-cs"/>
        </a:defRPr>
      </a:lvl7pPr>
      <a:lvl8pPr marL="3121706" algn="l" defTabSz="891916" rtl="0" eaLnBrk="1" latinLnBrk="0" hangingPunct="1">
        <a:defRPr kumimoji="1" sz="1710" kern="1200">
          <a:solidFill>
            <a:schemeClr val="tx1"/>
          </a:solidFill>
          <a:latin typeface="+mn-lt"/>
          <a:ea typeface="+mn-ea"/>
          <a:cs typeface="+mn-cs"/>
        </a:defRPr>
      </a:lvl8pPr>
      <a:lvl9pPr marL="3567664" algn="l" defTabSz="891916" rtl="0" eaLnBrk="1" latinLnBrk="0" hangingPunct="1">
        <a:defRPr kumimoji="1" sz="171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5" cstate="print"/>
          <a:srcRect t="10403"/>
          <a:stretch>
            <a:fillRect/>
          </a:stretch>
        </p:blipFill>
        <p:spPr bwMode="auto">
          <a:xfrm>
            <a:off x="1358" y="0"/>
            <a:ext cx="6848497" cy="1274267"/>
          </a:xfrm>
          <a:prstGeom prst="rect">
            <a:avLst/>
          </a:prstGeom>
          <a:noFill/>
          <a:ln w="9525">
            <a:noFill/>
            <a:miter lim="800000"/>
            <a:headEnd/>
            <a:tailEnd/>
          </a:ln>
        </p:spPr>
      </p:pic>
      <p:grpSp>
        <p:nvGrpSpPr>
          <p:cNvPr id="1027" name="Codos_Grid_201008" hidden="1"/>
          <p:cNvGrpSpPr>
            <a:grpSpLocks/>
          </p:cNvGrpSpPr>
          <p:nvPr/>
        </p:nvGrpSpPr>
        <p:grpSpPr bwMode="auto">
          <a:xfrm>
            <a:off x="754760" y="1125962"/>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p:spPr>
          <p:txBody>
            <a:bodyPr/>
            <a:lstStyle/>
            <a:p>
              <a:endParaRPr lang="ja-JP" altLang="en-US" sz="1539"/>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p:spPr>
          <p:txBody>
            <a:bodyPr/>
            <a:lstStyle/>
            <a:p>
              <a:endParaRPr lang="ja-JP" altLang="en-US" sz="1539"/>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p:spPr>
          <p:txBody>
            <a:bodyPr/>
            <a:lstStyle/>
            <a:p>
              <a:endParaRPr lang="ja-JP" altLang="en-US" sz="1539"/>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p:spPr>
          <p:txBody>
            <a:bodyPr/>
            <a:lstStyle/>
            <a:p>
              <a:endParaRPr lang="ja-JP" altLang="en-US" sz="1539"/>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p:spPr>
          <p:txBody>
            <a:bodyPr/>
            <a:lstStyle/>
            <a:p>
              <a:endParaRPr lang="ja-JP" altLang="en-US" sz="1539"/>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p:spPr>
          <p:txBody>
            <a:bodyPr/>
            <a:lstStyle/>
            <a:p>
              <a:endParaRPr lang="ja-JP" altLang="en-US" sz="1539"/>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p:spPr>
          <p:txBody>
            <a:bodyPr/>
            <a:lstStyle/>
            <a:p>
              <a:endParaRPr lang="ja-JP" altLang="en-US" sz="1539"/>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p:spPr>
          <p:txBody>
            <a:bodyPr/>
            <a:lstStyle/>
            <a:p>
              <a:endParaRPr lang="ja-JP" altLang="en-US" sz="1539"/>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p:spPr>
          <p:txBody>
            <a:bodyPr/>
            <a:lstStyle/>
            <a:p>
              <a:endParaRPr lang="ja-JP" altLang="en-US" sz="1539"/>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p:spPr>
          <p:txBody>
            <a:bodyPr/>
            <a:lstStyle/>
            <a:p>
              <a:endParaRPr lang="ja-JP" altLang="en-US" sz="1539"/>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p:spPr>
          <p:txBody>
            <a:bodyPr/>
            <a:lstStyle/>
            <a:p>
              <a:endParaRPr lang="ja-JP" altLang="en-US" sz="1539"/>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p:spPr>
          <p:txBody>
            <a:bodyPr/>
            <a:lstStyle/>
            <a:p>
              <a:endParaRPr lang="ja-JP" altLang="en-US" sz="1539"/>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p:spPr>
          <p:txBody>
            <a:bodyPr/>
            <a:lstStyle/>
            <a:p>
              <a:endParaRPr lang="ja-JP" altLang="en-US" sz="1539"/>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p:spPr>
          <p:txBody>
            <a:bodyPr/>
            <a:lstStyle/>
            <a:p>
              <a:endParaRPr lang="ja-JP" altLang="en-US" sz="1539"/>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p:spPr>
          <p:txBody>
            <a:bodyPr/>
            <a:lstStyle/>
            <a:p>
              <a:endParaRPr lang="ja-JP" altLang="en-US" sz="1539"/>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p:spPr>
          <p:txBody>
            <a:bodyPr/>
            <a:lstStyle/>
            <a:p>
              <a:endParaRPr lang="ja-JP" altLang="en-US" sz="1539"/>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p:spPr>
          <p:txBody>
            <a:bodyPr/>
            <a:lstStyle/>
            <a:p>
              <a:endParaRPr lang="ja-JP" altLang="en-US" sz="1539"/>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p:spPr>
          <p:txBody>
            <a:bodyPr/>
            <a:lstStyle/>
            <a:p>
              <a:endParaRPr lang="ja-JP" altLang="en-US" sz="1539"/>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p:spPr>
          <p:txBody>
            <a:bodyPr/>
            <a:lstStyle/>
            <a:p>
              <a:endParaRPr lang="ja-JP" altLang="en-US" sz="1539"/>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p:spPr>
          <p:txBody>
            <a:bodyPr/>
            <a:lstStyle/>
            <a:p>
              <a:endParaRPr lang="ja-JP" altLang="en-US" sz="1539"/>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p:spPr>
          <p:txBody>
            <a:bodyPr/>
            <a:lstStyle/>
            <a:p>
              <a:endParaRPr lang="ja-JP" altLang="en-US" sz="1539"/>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p:spPr>
          <p:txBody>
            <a:bodyPr/>
            <a:lstStyle/>
            <a:p>
              <a:endParaRPr lang="ja-JP" altLang="en-US" sz="1539"/>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p:spPr>
          <p:txBody>
            <a:bodyPr/>
            <a:lstStyle/>
            <a:p>
              <a:endParaRPr lang="ja-JP" altLang="en-US" sz="1539"/>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p:spPr>
          <p:txBody>
            <a:bodyPr/>
            <a:lstStyle/>
            <a:p>
              <a:endParaRPr lang="ja-JP" altLang="en-US" sz="1539"/>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p:spPr>
          <p:txBody>
            <a:bodyPr/>
            <a:lstStyle/>
            <a:p>
              <a:endParaRPr lang="ja-JP" altLang="en-US" sz="1539"/>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p:spPr>
          <p:txBody>
            <a:bodyPr/>
            <a:lstStyle/>
            <a:p>
              <a:endParaRPr lang="ja-JP" altLang="en-US" sz="1539"/>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p:spPr>
          <p:txBody>
            <a:bodyPr/>
            <a:lstStyle/>
            <a:p>
              <a:endParaRPr lang="ja-JP" altLang="en-US" sz="1539"/>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p:spPr>
          <p:txBody>
            <a:bodyPr/>
            <a:lstStyle/>
            <a:p>
              <a:endParaRPr lang="ja-JP" altLang="en-US" sz="1539"/>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p:spPr>
          <p:txBody>
            <a:bodyPr/>
            <a:lstStyle/>
            <a:p>
              <a:endParaRPr lang="ja-JP" altLang="en-US" sz="1539"/>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p:spPr>
          <p:txBody>
            <a:bodyPr/>
            <a:lstStyle/>
            <a:p>
              <a:endParaRPr lang="ja-JP" altLang="en-US" sz="1539"/>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p:spPr>
          <p:txBody>
            <a:bodyPr/>
            <a:lstStyle/>
            <a:p>
              <a:endParaRPr lang="ja-JP" altLang="en-US" sz="1539"/>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p:spPr>
          <p:txBody>
            <a:bodyPr/>
            <a:lstStyle/>
            <a:p>
              <a:endParaRPr lang="ja-JP" altLang="en-US" sz="1539"/>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p:spPr>
          <p:txBody>
            <a:bodyPr/>
            <a:lstStyle/>
            <a:p>
              <a:endParaRPr lang="ja-JP" altLang="en-US" sz="1539"/>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p:spPr>
          <p:txBody>
            <a:bodyPr/>
            <a:lstStyle/>
            <a:p>
              <a:endParaRPr lang="ja-JP" altLang="en-US" sz="1539"/>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p:spPr>
          <p:txBody>
            <a:bodyPr/>
            <a:lstStyle/>
            <a:p>
              <a:endParaRPr lang="ja-JP" altLang="en-US" sz="1539"/>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p:spPr>
          <p:txBody>
            <a:bodyPr/>
            <a:lstStyle/>
            <a:p>
              <a:endParaRPr lang="ja-JP" altLang="en-US" sz="1539"/>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p:spPr>
          <p:txBody>
            <a:bodyPr/>
            <a:lstStyle/>
            <a:p>
              <a:endParaRPr lang="ja-JP" altLang="en-US" sz="1539"/>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p:spPr>
          <p:txBody>
            <a:bodyPr/>
            <a:lstStyle/>
            <a:p>
              <a:endParaRPr lang="ja-JP" altLang="en-US" sz="1539"/>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p:spPr>
          <p:txBody>
            <a:bodyPr/>
            <a:lstStyle/>
            <a:p>
              <a:endParaRPr lang="ja-JP" altLang="en-US" sz="1539"/>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p:spPr>
          <p:txBody>
            <a:bodyPr/>
            <a:lstStyle/>
            <a:p>
              <a:endParaRPr lang="ja-JP" altLang="en-US" sz="1539"/>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p:spPr>
          <p:txBody>
            <a:bodyPr/>
            <a:lstStyle/>
            <a:p>
              <a:endParaRPr lang="ja-JP" altLang="en-US" sz="1539"/>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p:spPr>
          <p:txBody>
            <a:bodyPr/>
            <a:lstStyle/>
            <a:p>
              <a:endParaRPr lang="ja-JP" altLang="en-US" sz="1539"/>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p:spPr>
          <p:txBody>
            <a:bodyPr/>
            <a:lstStyle/>
            <a:p>
              <a:endParaRPr lang="ja-JP" altLang="en-US" sz="1539"/>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p:spPr>
          <p:txBody>
            <a:bodyPr/>
            <a:lstStyle/>
            <a:p>
              <a:endParaRPr lang="ja-JP" altLang="en-US" sz="1539"/>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p:spPr>
          <p:txBody>
            <a:bodyPr/>
            <a:lstStyle/>
            <a:p>
              <a:endParaRPr lang="ja-JP" altLang="en-US" sz="1539"/>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p:spPr>
          <p:txBody>
            <a:bodyPr/>
            <a:lstStyle/>
            <a:p>
              <a:endParaRPr lang="ja-JP" altLang="en-US" sz="1539"/>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p:spPr>
          <p:txBody>
            <a:bodyPr/>
            <a:lstStyle/>
            <a:p>
              <a:endParaRPr lang="ja-JP" altLang="en-US" sz="1539"/>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p:spPr>
          <p:txBody>
            <a:bodyPr/>
            <a:lstStyle/>
            <a:p>
              <a:endParaRPr lang="ja-JP" altLang="en-US" sz="1539"/>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p:spPr>
          <p:txBody>
            <a:bodyPr/>
            <a:lstStyle/>
            <a:p>
              <a:endParaRPr lang="ja-JP" altLang="en-US" sz="1539"/>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p:spPr>
          <p:txBody>
            <a:bodyPr/>
            <a:lstStyle/>
            <a:p>
              <a:endParaRPr lang="ja-JP" altLang="en-US" sz="1539"/>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p:spPr>
          <p:txBody>
            <a:bodyPr/>
            <a:lstStyle/>
            <a:p>
              <a:endParaRPr lang="ja-JP" altLang="en-US" sz="1539"/>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p:spPr>
          <p:txBody>
            <a:bodyPr/>
            <a:lstStyle/>
            <a:p>
              <a:endParaRPr lang="ja-JP" altLang="en-US" sz="1539"/>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p:spPr>
          <p:txBody>
            <a:bodyPr/>
            <a:lstStyle/>
            <a:p>
              <a:endParaRPr lang="ja-JP" altLang="en-US" sz="1539"/>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p:spPr>
          <p:txBody>
            <a:bodyPr/>
            <a:lstStyle/>
            <a:p>
              <a:endParaRPr lang="ja-JP" altLang="en-US" sz="1539"/>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p:spPr>
          <p:txBody>
            <a:bodyPr/>
            <a:lstStyle/>
            <a:p>
              <a:endParaRPr lang="ja-JP" altLang="en-US" sz="1539"/>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p:spPr>
          <p:txBody>
            <a:bodyPr/>
            <a:lstStyle/>
            <a:p>
              <a:endParaRPr lang="ja-JP" altLang="en-US" sz="1539"/>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p:spPr>
          <p:txBody>
            <a:bodyPr/>
            <a:lstStyle/>
            <a:p>
              <a:endParaRPr lang="ja-JP" altLang="en-US" sz="1539"/>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p:spPr>
          <p:txBody>
            <a:bodyPr/>
            <a:lstStyle/>
            <a:p>
              <a:endParaRPr lang="ja-JP" altLang="en-US" sz="1539"/>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p:spPr>
          <p:txBody>
            <a:bodyPr/>
            <a:lstStyle/>
            <a:p>
              <a:endParaRPr lang="ja-JP" altLang="en-US" sz="1539"/>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p:spPr>
          <p:txBody>
            <a:bodyPr/>
            <a:lstStyle/>
            <a:p>
              <a:endParaRPr lang="ja-JP" altLang="en-US" sz="1539"/>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p:spPr>
          <p:txBody>
            <a:bodyPr/>
            <a:lstStyle/>
            <a:p>
              <a:endParaRPr lang="ja-JP" altLang="en-US" sz="1539"/>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p:spPr>
          <p:txBody>
            <a:bodyPr/>
            <a:lstStyle/>
            <a:p>
              <a:endParaRPr lang="ja-JP" altLang="en-US" sz="1539"/>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p:spPr>
          <p:txBody>
            <a:bodyPr/>
            <a:lstStyle/>
            <a:p>
              <a:endParaRPr lang="ja-JP" altLang="en-US" sz="1539"/>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p:spPr>
          <p:txBody>
            <a:bodyPr/>
            <a:lstStyle/>
            <a:p>
              <a:endParaRPr lang="ja-JP" altLang="en-US" sz="1539"/>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p:spPr>
          <p:txBody>
            <a:bodyPr/>
            <a:lstStyle/>
            <a:p>
              <a:endParaRPr lang="ja-JP" altLang="en-US" sz="1539"/>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p:spPr>
          <p:txBody>
            <a:bodyPr/>
            <a:lstStyle/>
            <a:p>
              <a:endParaRPr lang="ja-JP" altLang="en-US" sz="1539"/>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p:spPr>
          <p:txBody>
            <a:bodyPr/>
            <a:lstStyle/>
            <a:p>
              <a:endParaRPr lang="ja-JP" altLang="en-US" sz="1539"/>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p:spPr>
          <p:txBody>
            <a:bodyPr/>
            <a:lstStyle/>
            <a:p>
              <a:endParaRPr lang="ja-JP" altLang="en-US" sz="1539"/>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p:spPr>
          <p:txBody>
            <a:bodyPr/>
            <a:lstStyle/>
            <a:p>
              <a:endParaRPr lang="ja-JP" altLang="en-US" sz="1539"/>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p:spPr>
          <p:txBody>
            <a:bodyPr/>
            <a:lstStyle/>
            <a:p>
              <a:endParaRPr lang="ja-JP" altLang="en-US" sz="1539"/>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p:spPr>
          <p:txBody>
            <a:bodyPr/>
            <a:lstStyle/>
            <a:p>
              <a:endParaRPr lang="ja-JP" altLang="en-US" sz="1539"/>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p:spPr>
          <p:txBody>
            <a:bodyPr/>
            <a:lstStyle/>
            <a:p>
              <a:endParaRPr lang="ja-JP" altLang="en-US" sz="1539"/>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p:spPr>
          <p:txBody>
            <a:bodyPr/>
            <a:lstStyle/>
            <a:p>
              <a:endParaRPr lang="ja-JP" altLang="en-US" sz="1539"/>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p:spPr>
          <p:txBody>
            <a:bodyPr/>
            <a:lstStyle/>
            <a:p>
              <a:endParaRPr lang="ja-JP" altLang="en-US" sz="1539"/>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p:spPr>
          <p:txBody>
            <a:bodyPr/>
            <a:lstStyle/>
            <a:p>
              <a:endParaRPr lang="ja-JP" altLang="en-US" sz="1539"/>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p:spPr>
          <p:txBody>
            <a:bodyPr/>
            <a:lstStyle/>
            <a:p>
              <a:endParaRPr lang="ja-JP" altLang="en-US" sz="1539"/>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p:spPr>
          <p:txBody>
            <a:bodyPr/>
            <a:lstStyle/>
            <a:p>
              <a:endParaRPr lang="ja-JP" altLang="en-US" sz="1539"/>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p:spPr>
          <p:txBody>
            <a:bodyPr/>
            <a:lstStyle/>
            <a:p>
              <a:endParaRPr lang="ja-JP" altLang="en-US" sz="1539"/>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p:spPr>
          <p:txBody>
            <a:bodyPr/>
            <a:lstStyle/>
            <a:p>
              <a:endParaRPr lang="ja-JP" altLang="en-US" sz="1539"/>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p:spPr>
          <p:txBody>
            <a:bodyPr/>
            <a:lstStyle/>
            <a:p>
              <a:endParaRPr lang="ja-JP" altLang="en-US" sz="1539"/>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p:spPr>
          <p:txBody>
            <a:bodyPr/>
            <a:lstStyle/>
            <a:p>
              <a:endParaRPr lang="ja-JP" altLang="en-US" sz="1539"/>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p:spPr>
          <p:txBody>
            <a:bodyPr/>
            <a:lstStyle/>
            <a:p>
              <a:endParaRPr lang="ja-JP" altLang="en-US" sz="1539"/>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p:spPr>
          <p:txBody>
            <a:bodyPr/>
            <a:lstStyle/>
            <a:p>
              <a:endParaRPr lang="ja-JP" altLang="en-US" sz="1539"/>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p:spPr>
          <p:txBody>
            <a:bodyPr/>
            <a:lstStyle/>
            <a:p>
              <a:endParaRPr lang="ja-JP" altLang="en-US" sz="1539"/>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p:spPr>
          <p:txBody>
            <a:bodyPr/>
            <a:lstStyle/>
            <a:p>
              <a:endParaRPr lang="ja-JP" altLang="en-US" sz="1539"/>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p:spPr>
          <p:txBody>
            <a:bodyPr/>
            <a:lstStyle/>
            <a:p>
              <a:endParaRPr lang="ja-JP" altLang="en-US" sz="1539"/>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p:spPr>
          <p:txBody>
            <a:bodyPr/>
            <a:lstStyle/>
            <a:p>
              <a:endParaRPr lang="ja-JP" altLang="en-US" sz="1539"/>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p:spPr>
          <p:txBody>
            <a:bodyPr/>
            <a:lstStyle/>
            <a:p>
              <a:endParaRPr lang="ja-JP" altLang="en-US" sz="1539"/>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p:spPr>
          <p:txBody>
            <a:bodyPr/>
            <a:lstStyle/>
            <a:p>
              <a:endParaRPr lang="ja-JP" altLang="en-US" sz="1539"/>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p:spPr>
          <p:txBody>
            <a:bodyPr/>
            <a:lstStyle/>
            <a:p>
              <a:endParaRPr lang="ja-JP" altLang="en-US" sz="1539"/>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p:spPr>
          <p:txBody>
            <a:bodyPr/>
            <a:lstStyle/>
            <a:p>
              <a:endParaRPr lang="ja-JP" altLang="en-US" sz="1539"/>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p:spPr>
          <p:txBody>
            <a:bodyPr/>
            <a:lstStyle/>
            <a:p>
              <a:endParaRPr lang="ja-JP" altLang="en-US" sz="1539"/>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p:spPr>
          <p:txBody>
            <a:bodyPr/>
            <a:lstStyle/>
            <a:p>
              <a:endParaRPr lang="ja-JP" altLang="en-US" sz="1539"/>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p:spPr>
          <p:txBody>
            <a:bodyPr/>
            <a:lstStyle/>
            <a:p>
              <a:endParaRPr lang="ja-JP" altLang="en-US" sz="1539"/>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p:spPr>
          <p:txBody>
            <a:bodyPr/>
            <a:lstStyle/>
            <a:p>
              <a:endParaRPr lang="ja-JP" altLang="en-US" sz="1539"/>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p:spPr>
          <p:txBody>
            <a:bodyPr/>
            <a:lstStyle/>
            <a:p>
              <a:endParaRPr lang="ja-JP" altLang="en-US" sz="1539"/>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p:spPr>
          <p:txBody>
            <a:bodyPr/>
            <a:lstStyle/>
            <a:p>
              <a:endParaRPr lang="ja-JP" altLang="en-US" sz="1539"/>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p:spPr>
          <p:txBody>
            <a:bodyPr/>
            <a:lstStyle/>
            <a:p>
              <a:pPr defTabSz="844347" eaLnBrk="1" hangingPunct="1"/>
              <a:endParaRPr lang="ja-JP" altLang="en-US" sz="1625"/>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p:spPr>
          <p:txBody>
            <a:bodyPr/>
            <a:lstStyle/>
            <a:p>
              <a:endParaRPr lang="ja-JP" altLang="en-US" sz="1539"/>
            </a:p>
          </p:txBody>
        </p:sp>
      </p:grpSp>
      <p:sp>
        <p:nvSpPr>
          <p:cNvPr id="341" name="スライド番号プレースホルダ 5"/>
          <p:cNvSpPr>
            <a:spLocks noGrp="1"/>
          </p:cNvSpPr>
          <p:nvPr>
            <p:ph type="sldNum" sz="quarter" idx="4"/>
          </p:nvPr>
        </p:nvSpPr>
        <p:spPr>
          <a:xfrm>
            <a:off x="8552138" y="6498038"/>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855">
                <a:solidFill>
                  <a:srgbClr val="000000"/>
                </a:solidFill>
                <a:latin typeface="Arial" charset="0"/>
                <a:cs typeface="Arial" charset="0"/>
              </a:defRPr>
            </a:lvl1pPr>
          </a:lstStyle>
          <a:p>
            <a:fld id="{52E7F855-E38D-4BCA-A476-AA2593DB2E8D}" type="slidenum">
              <a:rPr lang="ja-JP" altLang="en-US"/>
              <a:pPr/>
              <a:t>‹#›</a:t>
            </a:fld>
            <a:endParaRPr lang="ja-JP" altLang="en-US"/>
          </a:p>
        </p:txBody>
      </p:sp>
      <p:sp>
        <p:nvSpPr>
          <p:cNvPr id="1029" name="タイトル プレースホルダ 1"/>
          <p:cNvSpPr>
            <a:spLocks noGrp="1"/>
          </p:cNvSpPr>
          <p:nvPr>
            <p:ph type="title"/>
          </p:nvPr>
        </p:nvSpPr>
        <p:spPr bwMode="auto">
          <a:xfrm>
            <a:off x="1000465" y="424756"/>
            <a:ext cx="7634480" cy="3916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72346050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2" r:id="rId3"/>
  </p:sldLayoutIdLst>
  <p:hf sldNum="0" hdr="0" dt="0"/>
  <p:txStyles>
    <p:titleStyle>
      <a:lvl1pPr algn="l" defTabSz="891859" rtl="0" fontAlgn="base">
        <a:spcBef>
          <a:spcPct val="0"/>
        </a:spcBef>
        <a:spcAft>
          <a:spcPct val="0"/>
        </a:spcAft>
        <a:defRPr kumimoji="1" sz="2052"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891859" rtl="0" fontAlgn="base">
        <a:spcBef>
          <a:spcPct val="0"/>
        </a:spcBef>
        <a:spcAft>
          <a:spcPct val="0"/>
        </a:spcAft>
        <a:defRPr kumimoji="1" sz="2052" b="1">
          <a:solidFill>
            <a:srgbClr val="000000"/>
          </a:solidFill>
          <a:latin typeface="ＭＳ Ｐゴシック" charset="-128"/>
          <a:ea typeface="ＭＳ Ｐゴシック" charset="-128"/>
        </a:defRPr>
      </a:lvl2pPr>
      <a:lvl3pPr algn="l" defTabSz="891859" rtl="0" fontAlgn="base">
        <a:spcBef>
          <a:spcPct val="0"/>
        </a:spcBef>
        <a:spcAft>
          <a:spcPct val="0"/>
        </a:spcAft>
        <a:defRPr kumimoji="1" sz="2052" b="1">
          <a:solidFill>
            <a:srgbClr val="000000"/>
          </a:solidFill>
          <a:latin typeface="ＭＳ Ｐゴシック" charset="-128"/>
          <a:ea typeface="ＭＳ Ｐゴシック" charset="-128"/>
        </a:defRPr>
      </a:lvl3pPr>
      <a:lvl4pPr algn="l" defTabSz="891859" rtl="0" fontAlgn="base">
        <a:spcBef>
          <a:spcPct val="0"/>
        </a:spcBef>
        <a:spcAft>
          <a:spcPct val="0"/>
        </a:spcAft>
        <a:defRPr kumimoji="1" sz="2052" b="1">
          <a:solidFill>
            <a:srgbClr val="000000"/>
          </a:solidFill>
          <a:latin typeface="ＭＳ Ｐゴシック" charset="-128"/>
          <a:ea typeface="ＭＳ Ｐゴシック" charset="-128"/>
        </a:defRPr>
      </a:lvl4pPr>
      <a:lvl5pPr algn="l" defTabSz="891859" rtl="0" fontAlgn="base">
        <a:spcBef>
          <a:spcPct val="0"/>
        </a:spcBef>
        <a:spcAft>
          <a:spcPct val="0"/>
        </a:spcAft>
        <a:defRPr kumimoji="1" sz="2052" b="1">
          <a:solidFill>
            <a:srgbClr val="000000"/>
          </a:solidFill>
          <a:latin typeface="ＭＳ Ｐゴシック" charset="-128"/>
          <a:ea typeface="ＭＳ Ｐゴシック" charset="-128"/>
        </a:defRPr>
      </a:lvl5pPr>
      <a:lvl6pPr marL="390952" algn="l" defTabSz="891859" rtl="0" fontAlgn="base">
        <a:spcBef>
          <a:spcPct val="0"/>
        </a:spcBef>
        <a:spcAft>
          <a:spcPct val="0"/>
        </a:spcAft>
        <a:defRPr kumimoji="1" sz="2052" b="1">
          <a:solidFill>
            <a:srgbClr val="000000"/>
          </a:solidFill>
          <a:latin typeface="ＭＳ Ｐゴシック" charset="-128"/>
          <a:ea typeface="ＭＳ Ｐゴシック" charset="-128"/>
        </a:defRPr>
      </a:lvl6pPr>
      <a:lvl7pPr marL="781903" algn="l" defTabSz="891859" rtl="0" fontAlgn="base">
        <a:spcBef>
          <a:spcPct val="0"/>
        </a:spcBef>
        <a:spcAft>
          <a:spcPct val="0"/>
        </a:spcAft>
        <a:defRPr kumimoji="1" sz="2052" b="1">
          <a:solidFill>
            <a:srgbClr val="000000"/>
          </a:solidFill>
          <a:latin typeface="ＭＳ Ｐゴシック" charset="-128"/>
          <a:ea typeface="ＭＳ Ｐゴシック" charset="-128"/>
        </a:defRPr>
      </a:lvl7pPr>
      <a:lvl8pPr marL="1172855" algn="l" defTabSz="891859" rtl="0" fontAlgn="base">
        <a:spcBef>
          <a:spcPct val="0"/>
        </a:spcBef>
        <a:spcAft>
          <a:spcPct val="0"/>
        </a:spcAft>
        <a:defRPr kumimoji="1" sz="2052" b="1">
          <a:solidFill>
            <a:srgbClr val="000000"/>
          </a:solidFill>
          <a:latin typeface="ＭＳ Ｐゴシック" charset="-128"/>
          <a:ea typeface="ＭＳ Ｐゴシック" charset="-128"/>
        </a:defRPr>
      </a:lvl8pPr>
      <a:lvl9pPr marL="1563807" algn="l" defTabSz="891859" rtl="0" fontAlgn="base">
        <a:spcBef>
          <a:spcPct val="0"/>
        </a:spcBef>
        <a:spcAft>
          <a:spcPct val="0"/>
        </a:spcAft>
        <a:defRPr kumimoji="1" sz="2052" b="1">
          <a:solidFill>
            <a:srgbClr val="000000"/>
          </a:solidFill>
          <a:latin typeface="ＭＳ Ｐゴシック" charset="-128"/>
          <a:ea typeface="ＭＳ Ｐゴシック" charset="-128"/>
        </a:defRPr>
      </a:lvl9pPr>
    </p:titleStyle>
    <p:bodyStyle>
      <a:lvl1pPr algn="l" defTabSz="891859" rtl="0" fontAlgn="base">
        <a:spcBef>
          <a:spcPct val="20000"/>
        </a:spcBef>
        <a:spcAft>
          <a:spcPct val="0"/>
        </a:spcAft>
        <a:defRPr kumimoji="1" lang="ja-JP" altLang="en-US" sz="1796" b="1" kern="1200">
          <a:solidFill>
            <a:srgbClr val="000000"/>
          </a:solidFill>
          <a:latin typeface="+mn-ea"/>
          <a:ea typeface="+mn-ea"/>
          <a:cs typeface="+mn-cs"/>
        </a:defRPr>
      </a:lvl1pPr>
      <a:lvl2pPr algn="l" defTabSz="891859" rtl="0" fontAlgn="base">
        <a:spcBef>
          <a:spcPct val="20000"/>
        </a:spcBef>
        <a:spcAft>
          <a:spcPct val="0"/>
        </a:spcAft>
        <a:defRPr kumimoji="1" lang="ja-JP" altLang="en-US" sz="1625" kern="1200">
          <a:solidFill>
            <a:srgbClr val="000000"/>
          </a:solidFill>
          <a:latin typeface="+mn-ea"/>
          <a:ea typeface="+mn-ea"/>
          <a:cs typeface="+mn-cs"/>
        </a:defRPr>
      </a:lvl2pPr>
      <a:lvl3pPr marL="241630" algn="l" defTabSz="891859" rtl="0" fontAlgn="base">
        <a:spcBef>
          <a:spcPct val="20000"/>
        </a:spcBef>
        <a:spcAft>
          <a:spcPct val="0"/>
        </a:spcAft>
        <a:defRPr kumimoji="1" lang="ja-JP" altLang="en-US" sz="1454" kern="1200">
          <a:solidFill>
            <a:srgbClr val="000000"/>
          </a:solidFill>
          <a:latin typeface="+mn-ea"/>
          <a:ea typeface="+mn-ea"/>
          <a:cs typeface="+mn-cs"/>
        </a:defRPr>
      </a:lvl3pPr>
      <a:lvl4pPr marL="403169" algn="l" defTabSz="891859" rtl="0" fontAlgn="base">
        <a:spcBef>
          <a:spcPct val="20000"/>
        </a:spcBef>
        <a:spcAft>
          <a:spcPct val="0"/>
        </a:spcAft>
        <a:defRPr kumimoji="1" lang="ja-JP" altLang="en-US" sz="1283" kern="1200">
          <a:solidFill>
            <a:srgbClr val="000000"/>
          </a:solidFill>
          <a:latin typeface="+mn-ea"/>
          <a:ea typeface="+mn-ea"/>
          <a:cs typeface="+mn-cs"/>
        </a:defRPr>
      </a:lvl4pPr>
      <a:lvl5pPr marL="564708" algn="l" defTabSz="891859" rtl="0" fontAlgn="base">
        <a:spcBef>
          <a:spcPct val="20000"/>
        </a:spcBef>
        <a:spcAft>
          <a:spcPct val="0"/>
        </a:spcAft>
        <a:defRPr kumimoji="1" lang="ja-JP" altLang="en-US" sz="1283" kern="1200">
          <a:solidFill>
            <a:srgbClr val="000000"/>
          </a:solidFill>
          <a:latin typeface="+mn-ea"/>
          <a:ea typeface="+mn-ea"/>
          <a:cs typeface="+mn-cs"/>
        </a:defRPr>
      </a:lvl5pPr>
      <a:lvl6pPr marL="2452770"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6pPr>
      <a:lvl7pPr marL="2898727"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7pPr>
      <a:lvl8pPr marL="3344685"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8pPr>
      <a:lvl9pPr marL="3790643"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9pPr>
    </p:bodyStyle>
    <p:otherStyle>
      <a:defPPr>
        <a:defRPr lang="ja-JP"/>
      </a:defPPr>
      <a:lvl1pPr marL="0" algn="l" defTabSz="891916" rtl="0" eaLnBrk="1" latinLnBrk="0" hangingPunct="1">
        <a:defRPr kumimoji="1" sz="1710" kern="1200">
          <a:solidFill>
            <a:schemeClr val="tx1"/>
          </a:solidFill>
          <a:latin typeface="+mn-lt"/>
          <a:ea typeface="+mn-ea"/>
          <a:cs typeface="+mn-cs"/>
        </a:defRPr>
      </a:lvl1pPr>
      <a:lvl2pPr marL="445958" algn="l" defTabSz="891916" rtl="0" eaLnBrk="1" latinLnBrk="0" hangingPunct="1">
        <a:defRPr kumimoji="1" sz="1710" kern="1200">
          <a:solidFill>
            <a:schemeClr val="tx1"/>
          </a:solidFill>
          <a:latin typeface="+mn-lt"/>
          <a:ea typeface="+mn-ea"/>
          <a:cs typeface="+mn-cs"/>
        </a:defRPr>
      </a:lvl2pPr>
      <a:lvl3pPr marL="891916" algn="l" defTabSz="891916" rtl="0" eaLnBrk="1" latinLnBrk="0" hangingPunct="1">
        <a:defRPr kumimoji="1" sz="1710" kern="1200">
          <a:solidFill>
            <a:schemeClr val="tx1"/>
          </a:solidFill>
          <a:latin typeface="+mn-lt"/>
          <a:ea typeface="+mn-ea"/>
          <a:cs typeface="+mn-cs"/>
        </a:defRPr>
      </a:lvl3pPr>
      <a:lvl4pPr marL="1337874" algn="l" defTabSz="891916" rtl="0" eaLnBrk="1" latinLnBrk="0" hangingPunct="1">
        <a:defRPr kumimoji="1" sz="1710" kern="1200">
          <a:solidFill>
            <a:schemeClr val="tx1"/>
          </a:solidFill>
          <a:latin typeface="+mn-lt"/>
          <a:ea typeface="+mn-ea"/>
          <a:cs typeface="+mn-cs"/>
        </a:defRPr>
      </a:lvl4pPr>
      <a:lvl5pPr marL="1783832" algn="l" defTabSz="891916" rtl="0" eaLnBrk="1" latinLnBrk="0" hangingPunct="1">
        <a:defRPr kumimoji="1" sz="1710" kern="1200">
          <a:solidFill>
            <a:schemeClr val="tx1"/>
          </a:solidFill>
          <a:latin typeface="+mn-lt"/>
          <a:ea typeface="+mn-ea"/>
          <a:cs typeface="+mn-cs"/>
        </a:defRPr>
      </a:lvl5pPr>
      <a:lvl6pPr marL="2229790" algn="l" defTabSz="891916" rtl="0" eaLnBrk="1" latinLnBrk="0" hangingPunct="1">
        <a:defRPr kumimoji="1" sz="1710" kern="1200">
          <a:solidFill>
            <a:schemeClr val="tx1"/>
          </a:solidFill>
          <a:latin typeface="+mn-lt"/>
          <a:ea typeface="+mn-ea"/>
          <a:cs typeface="+mn-cs"/>
        </a:defRPr>
      </a:lvl6pPr>
      <a:lvl7pPr marL="2675748" algn="l" defTabSz="891916" rtl="0" eaLnBrk="1" latinLnBrk="0" hangingPunct="1">
        <a:defRPr kumimoji="1" sz="1710" kern="1200">
          <a:solidFill>
            <a:schemeClr val="tx1"/>
          </a:solidFill>
          <a:latin typeface="+mn-lt"/>
          <a:ea typeface="+mn-ea"/>
          <a:cs typeface="+mn-cs"/>
        </a:defRPr>
      </a:lvl7pPr>
      <a:lvl8pPr marL="3121706" algn="l" defTabSz="891916" rtl="0" eaLnBrk="1" latinLnBrk="0" hangingPunct="1">
        <a:defRPr kumimoji="1" sz="1710" kern="1200">
          <a:solidFill>
            <a:schemeClr val="tx1"/>
          </a:solidFill>
          <a:latin typeface="+mn-lt"/>
          <a:ea typeface="+mn-ea"/>
          <a:cs typeface="+mn-cs"/>
        </a:defRPr>
      </a:lvl8pPr>
      <a:lvl9pPr marL="3567664" algn="l" defTabSz="891916" rtl="0" eaLnBrk="1" latinLnBrk="0" hangingPunct="1">
        <a:defRPr kumimoji="1" sz="17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gray">
          <a:xfrm>
            <a:off x="252413" y="115888"/>
            <a:ext cx="8640762" cy="433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gray">
          <a:xfrm>
            <a:off x="457200" y="1341438"/>
            <a:ext cx="8229600" cy="478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p:cNvSpPr>
            <a:spLocks noGrp="1" noChangeArrowheads="1"/>
          </p:cNvSpPr>
          <p:nvPr>
            <p:ph type="dt" sz="half" idx="2"/>
          </p:nvPr>
        </p:nvSpPr>
        <p:spPr bwMode="gray">
          <a:xfrm>
            <a:off x="252413"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75721CF4-F9C6-470F-B3F2-010AD2414183}" type="datetime1">
              <a:rPr lang="ja-JP" altLang="en-US"/>
              <a:pPr/>
              <a:t>2024/4/5</a:t>
            </a:fld>
            <a:endParaRPr lang="en-US" altLang="ja-JP"/>
          </a:p>
        </p:txBody>
      </p:sp>
      <p:sp>
        <p:nvSpPr>
          <p:cNvPr id="3077" name="Rectangle 5"/>
          <p:cNvSpPr>
            <a:spLocks noGrp="1" noChangeArrowheads="1"/>
          </p:cNvSpPr>
          <p:nvPr>
            <p:ph type="ftr" sz="quarter" idx="3"/>
          </p:nvPr>
        </p:nvSpPr>
        <p:spPr bwMode="gray">
          <a:xfrm>
            <a:off x="3197225"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ja-JP"/>
          </a:p>
        </p:txBody>
      </p:sp>
      <p:sp>
        <p:nvSpPr>
          <p:cNvPr id="3078" name="Rectangle 6"/>
          <p:cNvSpPr>
            <a:spLocks noGrp="1" noChangeArrowheads="1"/>
          </p:cNvSpPr>
          <p:nvPr>
            <p:ph type="sldNum" sz="quarter" idx="4"/>
          </p:nvPr>
        </p:nvSpPr>
        <p:spPr bwMode="gray">
          <a:xfrm>
            <a:off x="6759575"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FCE7364E-2014-46BA-A32E-E8D78726393E}" type="slidenum">
              <a:rPr lang="en-US" altLang="ja-JP"/>
              <a:pPr/>
              <a:t>‹#›</a:t>
            </a:fld>
            <a:endParaRPr lang="en-US" altLang="ja-JP"/>
          </a:p>
        </p:txBody>
      </p:sp>
      <p:sp>
        <p:nvSpPr>
          <p:cNvPr id="3079" name="Rectangle 7"/>
          <p:cNvSpPr>
            <a:spLocks noChangeArrowheads="1"/>
          </p:cNvSpPr>
          <p:nvPr/>
        </p:nvSpPr>
        <p:spPr bwMode="gray">
          <a:xfrm>
            <a:off x="250825" y="549275"/>
            <a:ext cx="8640763" cy="142875"/>
          </a:xfrm>
          <a:prstGeom prst="rect">
            <a:avLst/>
          </a:prstGeom>
          <a:solidFill>
            <a:schemeClr val="accent2"/>
          </a:solidFill>
          <a:ln w="9525">
            <a:noFill/>
            <a:miter lim="800000"/>
            <a:headEnd/>
            <a:tailEnd/>
          </a:ln>
          <a:effectLst>
            <a:outerShdw dist="35921" dir="2700000" algn="ctr" rotWithShape="0">
              <a:schemeClr val="bg2"/>
            </a:outerShdw>
          </a:effectLst>
        </p:spPr>
        <p:txBody>
          <a:bodyPr wrap="none" anchor="ctr"/>
          <a:lstStyle/>
          <a:p>
            <a:endParaRPr lang="ja-JP" altLang="en-US"/>
          </a:p>
        </p:txBody>
      </p:sp>
      <p:sp>
        <p:nvSpPr>
          <p:cNvPr id="3080" name="Rectangle 8"/>
          <p:cNvSpPr>
            <a:spLocks noChangeArrowheads="1"/>
          </p:cNvSpPr>
          <p:nvPr/>
        </p:nvSpPr>
        <p:spPr bwMode="gray">
          <a:xfrm>
            <a:off x="250825" y="6524625"/>
            <a:ext cx="8640763" cy="71438"/>
          </a:xfrm>
          <a:prstGeom prst="rect">
            <a:avLst/>
          </a:prstGeom>
          <a:solidFill>
            <a:srgbClr val="4D4D4D"/>
          </a:solidFill>
          <a:ln w="9525">
            <a:noFill/>
            <a:miter lim="800000"/>
            <a:headEnd/>
            <a:tailEnd/>
          </a:ln>
          <a:effectLst>
            <a:outerShdw dist="35921" dir="2700000" algn="ctr" rotWithShape="0">
              <a:schemeClr val="bg2"/>
            </a:outerShdw>
          </a:effectLst>
        </p:spPr>
        <p:txBody>
          <a:bodyPr wrap="none" anchor="ctr"/>
          <a:lstStyle/>
          <a:p>
            <a:endParaRPr lang="ja-JP" altLang="en-US"/>
          </a:p>
        </p:txBody>
      </p:sp>
    </p:spTree>
    <p:extLst>
      <p:ext uri="{BB962C8B-B14F-4D97-AF65-F5344CB8AC3E}">
        <p14:creationId xmlns:p14="http://schemas.microsoft.com/office/powerpoint/2010/main" val="185248865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ＭＳ Ｐゴシック" charset="-128"/>
        </a:defRPr>
      </a:lvl2pPr>
      <a:lvl3pPr algn="l" rtl="0" eaLnBrk="1" fontAlgn="base" hangingPunct="1">
        <a:spcBef>
          <a:spcPct val="0"/>
        </a:spcBef>
        <a:spcAft>
          <a:spcPct val="0"/>
        </a:spcAft>
        <a:defRPr kumimoji="1" sz="2000">
          <a:solidFill>
            <a:schemeClr val="tx2"/>
          </a:solidFill>
          <a:latin typeface="Arial" charset="0"/>
          <a:ea typeface="ＭＳ Ｐゴシック" charset="-128"/>
        </a:defRPr>
      </a:lvl3pPr>
      <a:lvl4pPr algn="l" rtl="0" eaLnBrk="1" fontAlgn="base" hangingPunct="1">
        <a:spcBef>
          <a:spcPct val="0"/>
        </a:spcBef>
        <a:spcAft>
          <a:spcPct val="0"/>
        </a:spcAft>
        <a:defRPr kumimoji="1" sz="2000">
          <a:solidFill>
            <a:schemeClr val="tx2"/>
          </a:solidFill>
          <a:latin typeface="Arial" charset="0"/>
          <a:ea typeface="ＭＳ Ｐゴシック" charset="-128"/>
        </a:defRPr>
      </a:lvl4pPr>
      <a:lvl5pPr algn="l" rtl="0" eaLnBrk="1" fontAlgn="base" hangingPunct="1">
        <a:spcBef>
          <a:spcPct val="0"/>
        </a:spcBef>
        <a:spcAft>
          <a:spcPct val="0"/>
        </a:spcAft>
        <a:defRPr kumimoji="1" sz="2000">
          <a:solidFill>
            <a:schemeClr val="tx2"/>
          </a:solidFill>
          <a:latin typeface="Arial" charset="0"/>
          <a:ea typeface="ＭＳ Ｐゴシック" charset="-128"/>
        </a:defRPr>
      </a:lvl5pPr>
      <a:lvl6pPr marL="457200" algn="l" rtl="0" eaLnBrk="1" fontAlgn="base" hangingPunct="1">
        <a:spcBef>
          <a:spcPct val="0"/>
        </a:spcBef>
        <a:spcAft>
          <a:spcPct val="0"/>
        </a:spcAft>
        <a:defRPr kumimoji="1" sz="2000">
          <a:solidFill>
            <a:schemeClr val="tx2"/>
          </a:solidFill>
          <a:latin typeface="Arial" charset="0"/>
          <a:ea typeface="ＭＳ Ｐゴシック" charset="-128"/>
        </a:defRPr>
      </a:lvl6pPr>
      <a:lvl7pPr marL="914400" algn="l" rtl="0" eaLnBrk="1" fontAlgn="base" hangingPunct="1">
        <a:spcBef>
          <a:spcPct val="0"/>
        </a:spcBef>
        <a:spcAft>
          <a:spcPct val="0"/>
        </a:spcAft>
        <a:defRPr kumimoji="1" sz="2000">
          <a:solidFill>
            <a:schemeClr val="tx2"/>
          </a:solidFill>
          <a:latin typeface="Arial" charset="0"/>
          <a:ea typeface="ＭＳ Ｐゴシック" charset="-128"/>
        </a:defRPr>
      </a:lvl7pPr>
      <a:lvl8pPr marL="1371600" algn="l" rtl="0" eaLnBrk="1" fontAlgn="base" hangingPunct="1">
        <a:spcBef>
          <a:spcPct val="0"/>
        </a:spcBef>
        <a:spcAft>
          <a:spcPct val="0"/>
        </a:spcAft>
        <a:defRPr kumimoji="1" sz="2000">
          <a:solidFill>
            <a:schemeClr val="tx2"/>
          </a:solidFill>
          <a:latin typeface="Arial" charset="0"/>
          <a:ea typeface="ＭＳ Ｐゴシック" charset="-128"/>
        </a:defRPr>
      </a:lvl8pPr>
      <a:lvl9pPr marL="1828800" algn="l" rtl="0" eaLnBrk="1" fontAlgn="base" hangingPunct="1">
        <a:spcBef>
          <a:spcPct val="0"/>
        </a:spcBef>
        <a:spcAft>
          <a:spcPct val="0"/>
        </a:spcAft>
        <a:defRPr kumimoji="1" sz="20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a:solidFill>
            <a:schemeClr val="tx1"/>
          </a:solidFill>
          <a:latin typeface="+mn-lt"/>
          <a:ea typeface="+mn-ea"/>
        </a:defRPr>
      </a:lvl2pPr>
      <a:lvl3pPr marL="1143000" indent="-228600" algn="l" rtl="0" eaLnBrk="1" fontAlgn="base" hangingPunct="1">
        <a:spcBef>
          <a:spcPct val="20000"/>
        </a:spcBef>
        <a:spcAft>
          <a:spcPct val="0"/>
        </a:spcAft>
        <a:buChar char="•"/>
        <a:defRPr kumimoji="1" sz="1600">
          <a:solidFill>
            <a:schemeClr val="tx1"/>
          </a:solidFill>
          <a:latin typeface="+mn-lt"/>
          <a:ea typeface="+mn-ea"/>
        </a:defRPr>
      </a:lvl3pPr>
      <a:lvl4pPr marL="1600200" indent="-228600" algn="l" rtl="0" eaLnBrk="1" fontAlgn="base" hangingPunct="1">
        <a:spcBef>
          <a:spcPct val="20000"/>
        </a:spcBef>
        <a:spcAft>
          <a:spcPct val="0"/>
        </a:spcAft>
        <a:buChar char="–"/>
        <a:defRPr kumimoji="1" sz="1400">
          <a:solidFill>
            <a:schemeClr val="tx1"/>
          </a:solidFill>
          <a:latin typeface="+mn-lt"/>
          <a:ea typeface="+mn-ea"/>
        </a:defRPr>
      </a:lvl4pPr>
      <a:lvl5pPr marL="2057400" indent="-228600" algn="l" rtl="0" eaLnBrk="1" fontAlgn="base" hangingPunct="1">
        <a:spcBef>
          <a:spcPct val="20000"/>
        </a:spcBef>
        <a:spcAft>
          <a:spcPct val="0"/>
        </a:spcAft>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6" cstate="print"/>
          <a:srcRect t="10403"/>
          <a:stretch>
            <a:fillRect/>
          </a:stretch>
        </p:blipFill>
        <p:spPr bwMode="auto">
          <a:xfrm>
            <a:off x="1368" y="3"/>
            <a:ext cx="6848497" cy="1274267"/>
          </a:xfrm>
          <a:prstGeom prst="rect">
            <a:avLst/>
          </a:prstGeom>
          <a:noFill/>
          <a:ln w="9525">
            <a:noFill/>
            <a:miter lim="800000"/>
            <a:headEnd/>
            <a:tailEnd/>
          </a:ln>
        </p:spPr>
      </p:pic>
      <p:grpSp>
        <p:nvGrpSpPr>
          <p:cNvPr id="1027" name="Codos_Grid_201008" hidden="1"/>
          <p:cNvGrpSpPr>
            <a:grpSpLocks/>
          </p:cNvGrpSpPr>
          <p:nvPr/>
        </p:nvGrpSpPr>
        <p:grpSpPr bwMode="auto">
          <a:xfrm>
            <a:off x="754760" y="1125966"/>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p:spPr>
          <p:txBody>
            <a:bodyPr/>
            <a:lstStyle/>
            <a:p>
              <a:endParaRPr lang="ja-JP" altLang="en-US" sz="1539"/>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p:spPr>
          <p:txBody>
            <a:bodyPr/>
            <a:lstStyle/>
            <a:p>
              <a:endParaRPr lang="ja-JP" altLang="en-US" sz="1539"/>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p:spPr>
          <p:txBody>
            <a:bodyPr/>
            <a:lstStyle/>
            <a:p>
              <a:endParaRPr lang="ja-JP" altLang="en-US" sz="1539"/>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p:spPr>
          <p:txBody>
            <a:bodyPr/>
            <a:lstStyle/>
            <a:p>
              <a:endParaRPr lang="ja-JP" altLang="en-US" sz="1539"/>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p:spPr>
          <p:txBody>
            <a:bodyPr/>
            <a:lstStyle/>
            <a:p>
              <a:endParaRPr lang="ja-JP" altLang="en-US" sz="1539"/>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p:spPr>
          <p:txBody>
            <a:bodyPr/>
            <a:lstStyle/>
            <a:p>
              <a:endParaRPr lang="ja-JP" altLang="en-US" sz="1539"/>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p:spPr>
          <p:txBody>
            <a:bodyPr/>
            <a:lstStyle/>
            <a:p>
              <a:endParaRPr lang="ja-JP" altLang="en-US" sz="1539"/>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p:spPr>
          <p:txBody>
            <a:bodyPr/>
            <a:lstStyle/>
            <a:p>
              <a:endParaRPr lang="ja-JP" altLang="en-US" sz="1539"/>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p:spPr>
          <p:txBody>
            <a:bodyPr/>
            <a:lstStyle/>
            <a:p>
              <a:endParaRPr lang="ja-JP" altLang="en-US" sz="1539"/>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p:spPr>
          <p:txBody>
            <a:bodyPr/>
            <a:lstStyle/>
            <a:p>
              <a:endParaRPr lang="ja-JP" altLang="en-US" sz="1539"/>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p:spPr>
          <p:txBody>
            <a:bodyPr/>
            <a:lstStyle/>
            <a:p>
              <a:endParaRPr lang="ja-JP" altLang="en-US" sz="1539"/>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p:spPr>
          <p:txBody>
            <a:bodyPr/>
            <a:lstStyle/>
            <a:p>
              <a:endParaRPr lang="ja-JP" altLang="en-US" sz="1539"/>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p:spPr>
          <p:txBody>
            <a:bodyPr/>
            <a:lstStyle/>
            <a:p>
              <a:endParaRPr lang="ja-JP" altLang="en-US" sz="1539"/>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p:spPr>
          <p:txBody>
            <a:bodyPr/>
            <a:lstStyle/>
            <a:p>
              <a:endParaRPr lang="ja-JP" altLang="en-US" sz="1539"/>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p:spPr>
          <p:txBody>
            <a:bodyPr/>
            <a:lstStyle/>
            <a:p>
              <a:endParaRPr lang="ja-JP" altLang="en-US" sz="1539"/>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p:spPr>
          <p:txBody>
            <a:bodyPr/>
            <a:lstStyle/>
            <a:p>
              <a:endParaRPr lang="ja-JP" altLang="en-US" sz="1539"/>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p:spPr>
          <p:txBody>
            <a:bodyPr/>
            <a:lstStyle/>
            <a:p>
              <a:endParaRPr lang="ja-JP" altLang="en-US" sz="1539"/>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p:spPr>
          <p:txBody>
            <a:bodyPr/>
            <a:lstStyle/>
            <a:p>
              <a:endParaRPr lang="ja-JP" altLang="en-US" sz="1539"/>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p:spPr>
          <p:txBody>
            <a:bodyPr/>
            <a:lstStyle/>
            <a:p>
              <a:endParaRPr lang="ja-JP" altLang="en-US" sz="1539"/>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p:spPr>
          <p:txBody>
            <a:bodyPr/>
            <a:lstStyle/>
            <a:p>
              <a:endParaRPr lang="ja-JP" altLang="en-US" sz="1539"/>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p:spPr>
          <p:txBody>
            <a:bodyPr/>
            <a:lstStyle/>
            <a:p>
              <a:endParaRPr lang="ja-JP" altLang="en-US" sz="1539"/>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p:spPr>
          <p:txBody>
            <a:bodyPr/>
            <a:lstStyle/>
            <a:p>
              <a:endParaRPr lang="ja-JP" altLang="en-US" sz="1539"/>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p:spPr>
          <p:txBody>
            <a:bodyPr/>
            <a:lstStyle/>
            <a:p>
              <a:endParaRPr lang="ja-JP" altLang="en-US" sz="1539"/>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p:spPr>
          <p:txBody>
            <a:bodyPr/>
            <a:lstStyle/>
            <a:p>
              <a:endParaRPr lang="ja-JP" altLang="en-US" sz="1539"/>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p:spPr>
          <p:txBody>
            <a:bodyPr/>
            <a:lstStyle/>
            <a:p>
              <a:endParaRPr lang="ja-JP" altLang="en-US" sz="1539"/>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p:spPr>
          <p:txBody>
            <a:bodyPr/>
            <a:lstStyle/>
            <a:p>
              <a:endParaRPr lang="ja-JP" altLang="en-US" sz="1539"/>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p:spPr>
          <p:txBody>
            <a:bodyPr/>
            <a:lstStyle/>
            <a:p>
              <a:endParaRPr lang="ja-JP" altLang="en-US" sz="1539"/>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p:spPr>
          <p:txBody>
            <a:bodyPr/>
            <a:lstStyle/>
            <a:p>
              <a:endParaRPr lang="ja-JP" altLang="en-US" sz="1539"/>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p:spPr>
          <p:txBody>
            <a:bodyPr/>
            <a:lstStyle/>
            <a:p>
              <a:endParaRPr lang="ja-JP" altLang="en-US" sz="1539"/>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p:spPr>
          <p:txBody>
            <a:bodyPr/>
            <a:lstStyle/>
            <a:p>
              <a:endParaRPr lang="ja-JP" altLang="en-US" sz="1539"/>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p:spPr>
          <p:txBody>
            <a:bodyPr/>
            <a:lstStyle/>
            <a:p>
              <a:endParaRPr lang="ja-JP" altLang="en-US" sz="1539"/>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p:spPr>
          <p:txBody>
            <a:bodyPr/>
            <a:lstStyle/>
            <a:p>
              <a:endParaRPr lang="ja-JP" altLang="en-US" sz="1539"/>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p:spPr>
          <p:txBody>
            <a:bodyPr/>
            <a:lstStyle/>
            <a:p>
              <a:endParaRPr lang="ja-JP" altLang="en-US" sz="1539"/>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p:spPr>
          <p:txBody>
            <a:bodyPr/>
            <a:lstStyle/>
            <a:p>
              <a:endParaRPr lang="ja-JP" altLang="en-US" sz="1539"/>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p:spPr>
          <p:txBody>
            <a:bodyPr/>
            <a:lstStyle/>
            <a:p>
              <a:endParaRPr lang="ja-JP" altLang="en-US" sz="1539"/>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p:spPr>
          <p:txBody>
            <a:bodyPr/>
            <a:lstStyle/>
            <a:p>
              <a:endParaRPr lang="ja-JP" altLang="en-US" sz="1539"/>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p:spPr>
          <p:txBody>
            <a:bodyPr/>
            <a:lstStyle/>
            <a:p>
              <a:endParaRPr lang="ja-JP" altLang="en-US" sz="1539"/>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p:spPr>
          <p:txBody>
            <a:bodyPr/>
            <a:lstStyle/>
            <a:p>
              <a:endParaRPr lang="ja-JP" altLang="en-US" sz="1539"/>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p:spPr>
          <p:txBody>
            <a:bodyPr/>
            <a:lstStyle/>
            <a:p>
              <a:endParaRPr lang="ja-JP" altLang="en-US" sz="1539"/>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p:spPr>
          <p:txBody>
            <a:bodyPr/>
            <a:lstStyle/>
            <a:p>
              <a:endParaRPr lang="ja-JP" altLang="en-US" sz="1539"/>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p:spPr>
          <p:txBody>
            <a:bodyPr/>
            <a:lstStyle/>
            <a:p>
              <a:endParaRPr lang="ja-JP" altLang="en-US" sz="1539"/>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p:spPr>
          <p:txBody>
            <a:bodyPr/>
            <a:lstStyle/>
            <a:p>
              <a:endParaRPr lang="ja-JP" altLang="en-US" sz="1539"/>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p:spPr>
          <p:txBody>
            <a:bodyPr/>
            <a:lstStyle/>
            <a:p>
              <a:endParaRPr lang="ja-JP" altLang="en-US" sz="1539"/>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p:spPr>
          <p:txBody>
            <a:bodyPr/>
            <a:lstStyle/>
            <a:p>
              <a:endParaRPr lang="ja-JP" altLang="en-US" sz="1539"/>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p:spPr>
          <p:txBody>
            <a:bodyPr/>
            <a:lstStyle/>
            <a:p>
              <a:endParaRPr lang="ja-JP" altLang="en-US" sz="1539"/>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p:spPr>
          <p:txBody>
            <a:bodyPr/>
            <a:lstStyle/>
            <a:p>
              <a:endParaRPr lang="ja-JP" altLang="en-US" sz="1539"/>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p:spPr>
          <p:txBody>
            <a:bodyPr/>
            <a:lstStyle/>
            <a:p>
              <a:endParaRPr lang="ja-JP" altLang="en-US" sz="1539"/>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p:spPr>
          <p:txBody>
            <a:bodyPr/>
            <a:lstStyle/>
            <a:p>
              <a:endParaRPr lang="ja-JP" altLang="en-US" sz="1539"/>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p:spPr>
          <p:txBody>
            <a:bodyPr/>
            <a:lstStyle/>
            <a:p>
              <a:endParaRPr lang="ja-JP" altLang="en-US" sz="1539"/>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p:spPr>
          <p:txBody>
            <a:bodyPr/>
            <a:lstStyle/>
            <a:p>
              <a:endParaRPr lang="ja-JP" altLang="en-US" sz="1539"/>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p:spPr>
          <p:txBody>
            <a:bodyPr/>
            <a:lstStyle/>
            <a:p>
              <a:endParaRPr lang="ja-JP" altLang="en-US" sz="1539"/>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p:spPr>
          <p:txBody>
            <a:bodyPr/>
            <a:lstStyle/>
            <a:p>
              <a:endParaRPr lang="ja-JP" altLang="en-US" sz="1539"/>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p:spPr>
          <p:txBody>
            <a:bodyPr/>
            <a:lstStyle/>
            <a:p>
              <a:endParaRPr lang="ja-JP" altLang="en-US" sz="1539"/>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p:spPr>
          <p:txBody>
            <a:bodyPr/>
            <a:lstStyle/>
            <a:p>
              <a:endParaRPr lang="ja-JP" altLang="en-US" sz="1539"/>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p:spPr>
          <p:txBody>
            <a:bodyPr/>
            <a:lstStyle/>
            <a:p>
              <a:endParaRPr lang="ja-JP" altLang="en-US" sz="1539"/>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p:spPr>
          <p:txBody>
            <a:bodyPr/>
            <a:lstStyle/>
            <a:p>
              <a:endParaRPr lang="ja-JP" altLang="en-US" sz="1539"/>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p:spPr>
          <p:txBody>
            <a:bodyPr/>
            <a:lstStyle/>
            <a:p>
              <a:endParaRPr lang="ja-JP" altLang="en-US" sz="1539"/>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p:spPr>
          <p:txBody>
            <a:bodyPr/>
            <a:lstStyle/>
            <a:p>
              <a:endParaRPr lang="ja-JP" altLang="en-US" sz="1539"/>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p:spPr>
          <p:txBody>
            <a:bodyPr/>
            <a:lstStyle/>
            <a:p>
              <a:endParaRPr lang="ja-JP" altLang="en-US" sz="1539"/>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p:spPr>
          <p:txBody>
            <a:bodyPr/>
            <a:lstStyle/>
            <a:p>
              <a:endParaRPr lang="ja-JP" altLang="en-US" sz="1539"/>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p:spPr>
          <p:txBody>
            <a:bodyPr/>
            <a:lstStyle/>
            <a:p>
              <a:endParaRPr lang="ja-JP" altLang="en-US" sz="1539"/>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p:spPr>
          <p:txBody>
            <a:bodyPr/>
            <a:lstStyle/>
            <a:p>
              <a:endParaRPr lang="ja-JP" altLang="en-US" sz="1539"/>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p:spPr>
          <p:txBody>
            <a:bodyPr/>
            <a:lstStyle/>
            <a:p>
              <a:endParaRPr lang="ja-JP" altLang="en-US" sz="1539"/>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p:spPr>
          <p:txBody>
            <a:bodyPr/>
            <a:lstStyle/>
            <a:p>
              <a:endParaRPr lang="ja-JP" altLang="en-US" sz="1539"/>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p:spPr>
          <p:txBody>
            <a:bodyPr/>
            <a:lstStyle/>
            <a:p>
              <a:endParaRPr lang="ja-JP" altLang="en-US" sz="1539"/>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p:spPr>
          <p:txBody>
            <a:bodyPr/>
            <a:lstStyle/>
            <a:p>
              <a:endParaRPr lang="ja-JP" altLang="en-US" sz="1539"/>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p:spPr>
          <p:txBody>
            <a:bodyPr/>
            <a:lstStyle/>
            <a:p>
              <a:endParaRPr lang="ja-JP" altLang="en-US" sz="1539"/>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p:spPr>
          <p:txBody>
            <a:bodyPr/>
            <a:lstStyle/>
            <a:p>
              <a:endParaRPr lang="ja-JP" altLang="en-US" sz="1539"/>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p:spPr>
          <p:txBody>
            <a:bodyPr/>
            <a:lstStyle/>
            <a:p>
              <a:endParaRPr lang="ja-JP" altLang="en-US" sz="1539"/>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p:spPr>
          <p:txBody>
            <a:bodyPr/>
            <a:lstStyle/>
            <a:p>
              <a:endParaRPr lang="ja-JP" altLang="en-US" sz="1539"/>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p:spPr>
          <p:txBody>
            <a:bodyPr/>
            <a:lstStyle/>
            <a:p>
              <a:endParaRPr lang="ja-JP" altLang="en-US" sz="1539"/>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p:spPr>
          <p:txBody>
            <a:bodyPr/>
            <a:lstStyle/>
            <a:p>
              <a:endParaRPr lang="ja-JP" altLang="en-US" sz="1539"/>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p:spPr>
          <p:txBody>
            <a:bodyPr/>
            <a:lstStyle/>
            <a:p>
              <a:endParaRPr lang="ja-JP" altLang="en-US" sz="1539"/>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p:spPr>
          <p:txBody>
            <a:bodyPr/>
            <a:lstStyle/>
            <a:p>
              <a:endParaRPr lang="ja-JP" altLang="en-US" sz="1539"/>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p:spPr>
          <p:txBody>
            <a:bodyPr/>
            <a:lstStyle/>
            <a:p>
              <a:endParaRPr lang="ja-JP" altLang="en-US" sz="1539"/>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p:spPr>
          <p:txBody>
            <a:bodyPr/>
            <a:lstStyle/>
            <a:p>
              <a:endParaRPr lang="ja-JP" altLang="en-US" sz="1539"/>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p:spPr>
          <p:txBody>
            <a:bodyPr/>
            <a:lstStyle/>
            <a:p>
              <a:endParaRPr lang="ja-JP" altLang="en-US" sz="1539"/>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p:spPr>
          <p:txBody>
            <a:bodyPr/>
            <a:lstStyle/>
            <a:p>
              <a:endParaRPr lang="ja-JP" altLang="en-US" sz="1539"/>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p:spPr>
          <p:txBody>
            <a:bodyPr/>
            <a:lstStyle/>
            <a:p>
              <a:endParaRPr lang="ja-JP" altLang="en-US" sz="1539"/>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p:spPr>
          <p:txBody>
            <a:bodyPr/>
            <a:lstStyle/>
            <a:p>
              <a:endParaRPr lang="ja-JP" altLang="en-US" sz="1539"/>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p:spPr>
          <p:txBody>
            <a:bodyPr/>
            <a:lstStyle/>
            <a:p>
              <a:endParaRPr lang="ja-JP" altLang="en-US" sz="1539"/>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p:spPr>
          <p:txBody>
            <a:bodyPr/>
            <a:lstStyle/>
            <a:p>
              <a:endParaRPr lang="ja-JP" altLang="en-US" sz="1539"/>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p:spPr>
          <p:txBody>
            <a:bodyPr/>
            <a:lstStyle/>
            <a:p>
              <a:endParaRPr lang="ja-JP" altLang="en-US" sz="1539"/>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p:spPr>
          <p:txBody>
            <a:bodyPr/>
            <a:lstStyle/>
            <a:p>
              <a:endParaRPr lang="ja-JP" altLang="en-US" sz="1539"/>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p:spPr>
          <p:txBody>
            <a:bodyPr/>
            <a:lstStyle/>
            <a:p>
              <a:endParaRPr lang="ja-JP" altLang="en-US" sz="1539"/>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p:spPr>
          <p:txBody>
            <a:bodyPr/>
            <a:lstStyle/>
            <a:p>
              <a:endParaRPr lang="ja-JP" altLang="en-US" sz="1539"/>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p:spPr>
          <p:txBody>
            <a:bodyPr/>
            <a:lstStyle/>
            <a:p>
              <a:endParaRPr lang="ja-JP" altLang="en-US" sz="1539"/>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p:spPr>
          <p:txBody>
            <a:bodyPr/>
            <a:lstStyle/>
            <a:p>
              <a:endParaRPr lang="ja-JP" altLang="en-US" sz="1539"/>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p:spPr>
          <p:txBody>
            <a:bodyPr/>
            <a:lstStyle/>
            <a:p>
              <a:endParaRPr lang="ja-JP" altLang="en-US" sz="1539"/>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p:spPr>
          <p:txBody>
            <a:bodyPr/>
            <a:lstStyle/>
            <a:p>
              <a:endParaRPr lang="ja-JP" altLang="en-US" sz="1539"/>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p:spPr>
          <p:txBody>
            <a:bodyPr/>
            <a:lstStyle/>
            <a:p>
              <a:endParaRPr lang="ja-JP" altLang="en-US" sz="1539"/>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p:spPr>
          <p:txBody>
            <a:bodyPr/>
            <a:lstStyle/>
            <a:p>
              <a:endParaRPr lang="ja-JP" altLang="en-US" sz="1539"/>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p:spPr>
          <p:txBody>
            <a:bodyPr/>
            <a:lstStyle/>
            <a:p>
              <a:endParaRPr lang="ja-JP" altLang="en-US" sz="1539"/>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p:spPr>
          <p:txBody>
            <a:bodyPr/>
            <a:lstStyle/>
            <a:p>
              <a:endParaRPr lang="ja-JP" altLang="en-US" sz="1539"/>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p:spPr>
          <p:txBody>
            <a:bodyPr/>
            <a:lstStyle/>
            <a:p>
              <a:endParaRPr lang="ja-JP" altLang="en-US" sz="1539"/>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p:spPr>
          <p:txBody>
            <a:bodyPr/>
            <a:lstStyle/>
            <a:p>
              <a:endParaRPr lang="ja-JP" altLang="en-US" sz="1539"/>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p:spPr>
          <p:txBody>
            <a:bodyPr/>
            <a:lstStyle/>
            <a:p>
              <a:endParaRPr lang="ja-JP" altLang="en-US" sz="1539"/>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p:spPr>
          <p:txBody>
            <a:bodyPr/>
            <a:lstStyle/>
            <a:p>
              <a:pPr defTabSz="843050" eaLnBrk="1" hangingPunct="1"/>
              <a:endParaRPr lang="ja-JP" altLang="en-US" sz="1625"/>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p:spPr>
          <p:txBody>
            <a:bodyPr/>
            <a:lstStyle/>
            <a:p>
              <a:endParaRPr lang="ja-JP" altLang="en-US" sz="1539"/>
            </a:p>
          </p:txBody>
        </p:sp>
      </p:grpSp>
      <p:sp>
        <p:nvSpPr>
          <p:cNvPr id="341" name="スライド番号プレースホルダ 5"/>
          <p:cNvSpPr>
            <a:spLocks noGrp="1"/>
          </p:cNvSpPr>
          <p:nvPr>
            <p:ph type="sldNum" sz="quarter" idx="4"/>
          </p:nvPr>
        </p:nvSpPr>
        <p:spPr>
          <a:xfrm>
            <a:off x="8552140" y="6498043"/>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855">
                <a:solidFill>
                  <a:srgbClr val="000000"/>
                </a:solidFill>
                <a:latin typeface="Arial" charset="0"/>
                <a:cs typeface="Arial" charset="0"/>
              </a:defRPr>
            </a:lvl1pPr>
          </a:lstStyle>
          <a:p>
            <a:fld id="{52E7F855-E38D-4BCA-A476-AA2593DB2E8D}" type="slidenum">
              <a:rPr lang="ja-JP" altLang="en-US"/>
              <a:pPr/>
              <a:t>‹#›</a:t>
            </a:fld>
            <a:endParaRPr lang="ja-JP" altLang="en-US"/>
          </a:p>
        </p:txBody>
      </p:sp>
      <p:sp>
        <p:nvSpPr>
          <p:cNvPr id="1029" name="タイトル プレースホルダ 1"/>
          <p:cNvSpPr>
            <a:spLocks noGrp="1"/>
          </p:cNvSpPr>
          <p:nvPr>
            <p:ph type="title"/>
          </p:nvPr>
        </p:nvSpPr>
        <p:spPr bwMode="auto">
          <a:xfrm>
            <a:off x="1000465" y="424758"/>
            <a:ext cx="7634480" cy="3916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94030353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40" r:id="rId3"/>
    <p:sldLayoutId id="2147483941" r:id="rId4"/>
  </p:sldLayoutIdLst>
  <p:hf sldNum="0" hdr="0" dt="0"/>
  <p:txStyles>
    <p:titleStyle>
      <a:lvl1pPr algn="l" defTabSz="890488" rtl="0" fontAlgn="base">
        <a:spcBef>
          <a:spcPct val="0"/>
        </a:spcBef>
        <a:spcAft>
          <a:spcPct val="0"/>
        </a:spcAft>
        <a:defRPr kumimoji="1" sz="2052"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890488" rtl="0" fontAlgn="base">
        <a:spcBef>
          <a:spcPct val="0"/>
        </a:spcBef>
        <a:spcAft>
          <a:spcPct val="0"/>
        </a:spcAft>
        <a:defRPr kumimoji="1" sz="2052" b="1">
          <a:solidFill>
            <a:srgbClr val="000000"/>
          </a:solidFill>
          <a:latin typeface="ＭＳ Ｐゴシック" charset="-128"/>
          <a:ea typeface="ＭＳ Ｐゴシック" charset="-128"/>
        </a:defRPr>
      </a:lvl2pPr>
      <a:lvl3pPr algn="l" defTabSz="890488" rtl="0" fontAlgn="base">
        <a:spcBef>
          <a:spcPct val="0"/>
        </a:spcBef>
        <a:spcAft>
          <a:spcPct val="0"/>
        </a:spcAft>
        <a:defRPr kumimoji="1" sz="2052" b="1">
          <a:solidFill>
            <a:srgbClr val="000000"/>
          </a:solidFill>
          <a:latin typeface="ＭＳ Ｐゴシック" charset="-128"/>
          <a:ea typeface="ＭＳ Ｐゴシック" charset="-128"/>
        </a:defRPr>
      </a:lvl3pPr>
      <a:lvl4pPr algn="l" defTabSz="890488" rtl="0" fontAlgn="base">
        <a:spcBef>
          <a:spcPct val="0"/>
        </a:spcBef>
        <a:spcAft>
          <a:spcPct val="0"/>
        </a:spcAft>
        <a:defRPr kumimoji="1" sz="2052" b="1">
          <a:solidFill>
            <a:srgbClr val="000000"/>
          </a:solidFill>
          <a:latin typeface="ＭＳ Ｐゴシック" charset="-128"/>
          <a:ea typeface="ＭＳ Ｐゴシック" charset="-128"/>
        </a:defRPr>
      </a:lvl4pPr>
      <a:lvl5pPr algn="l" defTabSz="890488" rtl="0" fontAlgn="base">
        <a:spcBef>
          <a:spcPct val="0"/>
        </a:spcBef>
        <a:spcAft>
          <a:spcPct val="0"/>
        </a:spcAft>
        <a:defRPr kumimoji="1" sz="2052" b="1">
          <a:solidFill>
            <a:srgbClr val="000000"/>
          </a:solidFill>
          <a:latin typeface="ＭＳ Ｐゴシック" charset="-128"/>
          <a:ea typeface="ＭＳ Ｐゴシック" charset="-128"/>
        </a:defRPr>
      </a:lvl5pPr>
      <a:lvl6pPr marL="390351" algn="l" defTabSz="890488" rtl="0" fontAlgn="base">
        <a:spcBef>
          <a:spcPct val="0"/>
        </a:spcBef>
        <a:spcAft>
          <a:spcPct val="0"/>
        </a:spcAft>
        <a:defRPr kumimoji="1" sz="2052" b="1">
          <a:solidFill>
            <a:srgbClr val="000000"/>
          </a:solidFill>
          <a:latin typeface="ＭＳ Ｐゴシック" charset="-128"/>
          <a:ea typeface="ＭＳ Ｐゴシック" charset="-128"/>
        </a:defRPr>
      </a:lvl6pPr>
      <a:lvl7pPr marL="780699" algn="l" defTabSz="890488" rtl="0" fontAlgn="base">
        <a:spcBef>
          <a:spcPct val="0"/>
        </a:spcBef>
        <a:spcAft>
          <a:spcPct val="0"/>
        </a:spcAft>
        <a:defRPr kumimoji="1" sz="2052" b="1">
          <a:solidFill>
            <a:srgbClr val="000000"/>
          </a:solidFill>
          <a:latin typeface="ＭＳ Ｐゴシック" charset="-128"/>
          <a:ea typeface="ＭＳ Ｐゴシック" charset="-128"/>
        </a:defRPr>
      </a:lvl7pPr>
      <a:lvl8pPr marL="1171052" algn="l" defTabSz="890488" rtl="0" fontAlgn="base">
        <a:spcBef>
          <a:spcPct val="0"/>
        </a:spcBef>
        <a:spcAft>
          <a:spcPct val="0"/>
        </a:spcAft>
        <a:defRPr kumimoji="1" sz="2052" b="1">
          <a:solidFill>
            <a:srgbClr val="000000"/>
          </a:solidFill>
          <a:latin typeface="ＭＳ Ｐゴシック" charset="-128"/>
          <a:ea typeface="ＭＳ Ｐゴシック" charset="-128"/>
        </a:defRPr>
      </a:lvl8pPr>
      <a:lvl9pPr marL="1561401" algn="l" defTabSz="890488" rtl="0" fontAlgn="base">
        <a:spcBef>
          <a:spcPct val="0"/>
        </a:spcBef>
        <a:spcAft>
          <a:spcPct val="0"/>
        </a:spcAft>
        <a:defRPr kumimoji="1" sz="2052" b="1">
          <a:solidFill>
            <a:srgbClr val="000000"/>
          </a:solidFill>
          <a:latin typeface="ＭＳ Ｐゴシック" charset="-128"/>
          <a:ea typeface="ＭＳ Ｐゴシック" charset="-128"/>
        </a:defRPr>
      </a:lvl9pPr>
    </p:titleStyle>
    <p:bodyStyle>
      <a:lvl1pPr algn="l" defTabSz="890488" rtl="0" fontAlgn="base">
        <a:spcBef>
          <a:spcPct val="20000"/>
        </a:spcBef>
        <a:spcAft>
          <a:spcPct val="0"/>
        </a:spcAft>
        <a:defRPr kumimoji="1" lang="ja-JP" altLang="en-US" sz="1796" b="1" kern="1200">
          <a:solidFill>
            <a:srgbClr val="000000"/>
          </a:solidFill>
          <a:latin typeface="+mn-ea"/>
          <a:ea typeface="+mn-ea"/>
          <a:cs typeface="+mn-cs"/>
        </a:defRPr>
      </a:lvl1pPr>
      <a:lvl2pPr algn="l" defTabSz="890488" rtl="0" fontAlgn="base">
        <a:spcBef>
          <a:spcPct val="20000"/>
        </a:spcBef>
        <a:spcAft>
          <a:spcPct val="0"/>
        </a:spcAft>
        <a:defRPr kumimoji="1" lang="ja-JP" altLang="en-US" sz="1625" kern="1200">
          <a:solidFill>
            <a:srgbClr val="000000"/>
          </a:solidFill>
          <a:latin typeface="+mn-ea"/>
          <a:ea typeface="+mn-ea"/>
          <a:cs typeface="+mn-cs"/>
        </a:defRPr>
      </a:lvl2pPr>
      <a:lvl3pPr marL="241258" algn="l" defTabSz="890488" rtl="0" fontAlgn="base">
        <a:spcBef>
          <a:spcPct val="20000"/>
        </a:spcBef>
        <a:spcAft>
          <a:spcPct val="0"/>
        </a:spcAft>
        <a:defRPr kumimoji="1" lang="ja-JP" altLang="en-US" sz="1454" kern="1200">
          <a:solidFill>
            <a:srgbClr val="000000"/>
          </a:solidFill>
          <a:latin typeface="+mn-ea"/>
          <a:ea typeface="+mn-ea"/>
          <a:cs typeface="+mn-cs"/>
        </a:defRPr>
      </a:lvl3pPr>
      <a:lvl4pPr marL="402549" algn="l" defTabSz="890488" rtl="0" fontAlgn="base">
        <a:spcBef>
          <a:spcPct val="20000"/>
        </a:spcBef>
        <a:spcAft>
          <a:spcPct val="0"/>
        </a:spcAft>
        <a:defRPr kumimoji="1" lang="ja-JP" altLang="en-US" sz="1283" kern="1200">
          <a:solidFill>
            <a:srgbClr val="000000"/>
          </a:solidFill>
          <a:latin typeface="+mn-ea"/>
          <a:ea typeface="+mn-ea"/>
          <a:cs typeface="+mn-cs"/>
        </a:defRPr>
      </a:lvl4pPr>
      <a:lvl5pPr marL="563842" algn="l" defTabSz="890488" rtl="0" fontAlgn="base">
        <a:spcBef>
          <a:spcPct val="20000"/>
        </a:spcBef>
        <a:spcAft>
          <a:spcPct val="0"/>
        </a:spcAft>
        <a:defRPr kumimoji="1" lang="ja-JP" altLang="en-US" sz="1283" kern="1200">
          <a:solidFill>
            <a:srgbClr val="000000"/>
          </a:solidFill>
          <a:latin typeface="+mn-ea"/>
          <a:ea typeface="+mn-ea"/>
          <a:cs typeface="+mn-cs"/>
        </a:defRPr>
      </a:lvl5pPr>
      <a:lvl6pPr marL="2449000" indent="-222635" algn="l" defTabSz="890546" rtl="0" eaLnBrk="1" latinLnBrk="0" hangingPunct="1">
        <a:spcBef>
          <a:spcPct val="20000"/>
        </a:spcBef>
        <a:buFont typeface="Arial" pitchFamily="34" charset="0"/>
        <a:buChar char="•"/>
        <a:defRPr kumimoji="1" sz="1967" kern="1200">
          <a:solidFill>
            <a:schemeClr val="tx1"/>
          </a:solidFill>
          <a:latin typeface="+mn-lt"/>
          <a:ea typeface="+mn-ea"/>
          <a:cs typeface="+mn-cs"/>
        </a:defRPr>
      </a:lvl6pPr>
      <a:lvl7pPr marL="2894273" indent="-222635" algn="l" defTabSz="890546" rtl="0" eaLnBrk="1" latinLnBrk="0" hangingPunct="1">
        <a:spcBef>
          <a:spcPct val="20000"/>
        </a:spcBef>
        <a:buFont typeface="Arial" pitchFamily="34" charset="0"/>
        <a:buChar char="•"/>
        <a:defRPr kumimoji="1" sz="1967" kern="1200">
          <a:solidFill>
            <a:schemeClr val="tx1"/>
          </a:solidFill>
          <a:latin typeface="+mn-lt"/>
          <a:ea typeface="+mn-ea"/>
          <a:cs typeface="+mn-cs"/>
        </a:defRPr>
      </a:lvl7pPr>
      <a:lvl8pPr marL="3339544" indent="-222635" algn="l" defTabSz="890546" rtl="0" eaLnBrk="1" latinLnBrk="0" hangingPunct="1">
        <a:spcBef>
          <a:spcPct val="20000"/>
        </a:spcBef>
        <a:buFont typeface="Arial" pitchFamily="34" charset="0"/>
        <a:buChar char="•"/>
        <a:defRPr kumimoji="1" sz="1967" kern="1200">
          <a:solidFill>
            <a:schemeClr val="tx1"/>
          </a:solidFill>
          <a:latin typeface="+mn-lt"/>
          <a:ea typeface="+mn-ea"/>
          <a:cs typeface="+mn-cs"/>
        </a:defRPr>
      </a:lvl8pPr>
      <a:lvl9pPr marL="3784818" indent="-222635" algn="l" defTabSz="890546" rtl="0" eaLnBrk="1" latinLnBrk="0" hangingPunct="1">
        <a:spcBef>
          <a:spcPct val="20000"/>
        </a:spcBef>
        <a:buFont typeface="Arial" pitchFamily="34" charset="0"/>
        <a:buChar char="•"/>
        <a:defRPr kumimoji="1" sz="1967" kern="1200">
          <a:solidFill>
            <a:schemeClr val="tx1"/>
          </a:solidFill>
          <a:latin typeface="+mn-lt"/>
          <a:ea typeface="+mn-ea"/>
          <a:cs typeface="+mn-cs"/>
        </a:defRPr>
      </a:lvl9pPr>
    </p:bodyStyle>
    <p:otherStyle>
      <a:defPPr>
        <a:defRPr lang="ja-JP"/>
      </a:defPPr>
      <a:lvl1pPr marL="0" algn="l" defTabSz="890546" rtl="0" eaLnBrk="1" latinLnBrk="0" hangingPunct="1">
        <a:defRPr kumimoji="1" sz="1796" kern="1200">
          <a:solidFill>
            <a:schemeClr val="tx1"/>
          </a:solidFill>
          <a:latin typeface="+mn-lt"/>
          <a:ea typeface="+mn-ea"/>
          <a:cs typeface="+mn-cs"/>
        </a:defRPr>
      </a:lvl1pPr>
      <a:lvl2pPr marL="445274" algn="l" defTabSz="890546" rtl="0" eaLnBrk="1" latinLnBrk="0" hangingPunct="1">
        <a:defRPr kumimoji="1" sz="1796" kern="1200">
          <a:solidFill>
            <a:schemeClr val="tx1"/>
          </a:solidFill>
          <a:latin typeface="+mn-lt"/>
          <a:ea typeface="+mn-ea"/>
          <a:cs typeface="+mn-cs"/>
        </a:defRPr>
      </a:lvl2pPr>
      <a:lvl3pPr marL="890546" algn="l" defTabSz="890546" rtl="0" eaLnBrk="1" latinLnBrk="0" hangingPunct="1">
        <a:defRPr kumimoji="1" sz="1796" kern="1200">
          <a:solidFill>
            <a:schemeClr val="tx1"/>
          </a:solidFill>
          <a:latin typeface="+mn-lt"/>
          <a:ea typeface="+mn-ea"/>
          <a:cs typeface="+mn-cs"/>
        </a:defRPr>
      </a:lvl3pPr>
      <a:lvl4pPr marL="1335818" algn="l" defTabSz="890546" rtl="0" eaLnBrk="1" latinLnBrk="0" hangingPunct="1">
        <a:defRPr kumimoji="1" sz="1796" kern="1200">
          <a:solidFill>
            <a:schemeClr val="tx1"/>
          </a:solidFill>
          <a:latin typeface="+mn-lt"/>
          <a:ea typeface="+mn-ea"/>
          <a:cs typeface="+mn-cs"/>
        </a:defRPr>
      </a:lvl4pPr>
      <a:lvl5pPr marL="1781090" algn="l" defTabSz="890546" rtl="0" eaLnBrk="1" latinLnBrk="0" hangingPunct="1">
        <a:defRPr kumimoji="1" sz="1796" kern="1200">
          <a:solidFill>
            <a:schemeClr val="tx1"/>
          </a:solidFill>
          <a:latin typeface="+mn-lt"/>
          <a:ea typeface="+mn-ea"/>
          <a:cs typeface="+mn-cs"/>
        </a:defRPr>
      </a:lvl5pPr>
      <a:lvl6pPr marL="2226365" algn="l" defTabSz="890546" rtl="0" eaLnBrk="1" latinLnBrk="0" hangingPunct="1">
        <a:defRPr kumimoji="1" sz="1796" kern="1200">
          <a:solidFill>
            <a:schemeClr val="tx1"/>
          </a:solidFill>
          <a:latin typeface="+mn-lt"/>
          <a:ea typeface="+mn-ea"/>
          <a:cs typeface="+mn-cs"/>
        </a:defRPr>
      </a:lvl6pPr>
      <a:lvl7pPr marL="2671638" algn="l" defTabSz="890546" rtl="0" eaLnBrk="1" latinLnBrk="0" hangingPunct="1">
        <a:defRPr kumimoji="1" sz="1796" kern="1200">
          <a:solidFill>
            <a:schemeClr val="tx1"/>
          </a:solidFill>
          <a:latin typeface="+mn-lt"/>
          <a:ea typeface="+mn-ea"/>
          <a:cs typeface="+mn-cs"/>
        </a:defRPr>
      </a:lvl7pPr>
      <a:lvl8pPr marL="3116909" algn="l" defTabSz="890546" rtl="0" eaLnBrk="1" latinLnBrk="0" hangingPunct="1">
        <a:defRPr kumimoji="1" sz="1796" kern="1200">
          <a:solidFill>
            <a:schemeClr val="tx1"/>
          </a:solidFill>
          <a:latin typeface="+mn-lt"/>
          <a:ea typeface="+mn-ea"/>
          <a:cs typeface="+mn-cs"/>
        </a:defRPr>
      </a:lvl8pPr>
      <a:lvl9pPr marL="3562181" algn="l" defTabSz="890546" rtl="0" eaLnBrk="1" latinLnBrk="0" hangingPunct="1">
        <a:defRPr kumimoji="1" sz="17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6" cstate="print"/>
          <a:srcRect t="10403"/>
          <a:stretch>
            <a:fillRect/>
          </a:stretch>
        </p:blipFill>
        <p:spPr bwMode="auto">
          <a:xfrm>
            <a:off x="1358" y="1"/>
            <a:ext cx="6848498" cy="1274267"/>
          </a:xfrm>
          <a:prstGeom prst="rect">
            <a:avLst/>
          </a:prstGeom>
          <a:noFill/>
          <a:ln w="9525">
            <a:noFill/>
            <a:miter lim="800000"/>
            <a:headEnd/>
            <a:tailEnd/>
          </a:ln>
        </p:spPr>
      </p:pic>
      <p:grpSp>
        <p:nvGrpSpPr>
          <p:cNvPr id="1027" name="Codos_Grid_201008" hidden="1"/>
          <p:cNvGrpSpPr>
            <a:grpSpLocks/>
          </p:cNvGrpSpPr>
          <p:nvPr/>
        </p:nvGrpSpPr>
        <p:grpSpPr bwMode="auto">
          <a:xfrm>
            <a:off x="754760" y="1125962"/>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p:spPr>
          <p:txBody>
            <a:bodyPr/>
            <a:lstStyle/>
            <a:p>
              <a:endParaRPr lang="ja-JP" altLang="en-US" sz="1225"/>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p:spPr>
          <p:txBody>
            <a:bodyPr/>
            <a:lstStyle/>
            <a:p>
              <a:endParaRPr lang="ja-JP" altLang="en-US" sz="1225"/>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p:spPr>
          <p:txBody>
            <a:bodyPr/>
            <a:lstStyle/>
            <a:p>
              <a:endParaRPr lang="ja-JP" altLang="en-US" sz="1225"/>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p:spPr>
          <p:txBody>
            <a:bodyPr/>
            <a:lstStyle/>
            <a:p>
              <a:endParaRPr lang="ja-JP" altLang="en-US" sz="1225"/>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p:spPr>
          <p:txBody>
            <a:bodyPr/>
            <a:lstStyle/>
            <a:p>
              <a:endParaRPr lang="ja-JP" altLang="en-US" sz="1225"/>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p:spPr>
          <p:txBody>
            <a:bodyPr/>
            <a:lstStyle/>
            <a:p>
              <a:endParaRPr lang="ja-JP" altLang="en-US" sz="1225"/>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p:spPr>
          <p:txBody>
            <a:bodyPr/>
            <a:lstStyle/>
            <a:p>
              <a:endParaRPr lang="ja-JP" altLang="en-US" sz="1225"/>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p:spPr>
          <p:txBody>
            <a:bodyPr/>
            <a:lstStyle/>
            <a:p>
              <a:endParaRPr lang="ja-JP" altLang="en-US" sz="1225"/>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p:spPr>
          <p:txBody>
            <a:bodyPr/>
            <a:lstStyle/>
            <a:p>
              <a:endParaRPr lang="ja-JP" altLang="en-US" sz="1225"/>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p:spPr>
          <p:txBody>
            <a:bodyPr/>
            <a:lstStyle/>
            <a:p>
              <a:endParaRPr lang="ja-JP" altLang="en-US" sz="1225"/>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p:spPr>
          <p:txBody>
            <a:bodyPr/>
            <a:lstStyle/>
            <a:p>
              <a:endParaRPr lang="ja-JP" altLang="en-US" sz="1225"/>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p:spPr>
          <p:txBody>
            <a:bodyPr/>
            <a:lstStyle/>
            <a:p>
              <a:endParaRPr lang="ja-JP" altLang="en-US" sz="1225"/>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p:spPr>
          <p:txBody>
            <a:bodyPr/>
            <a:lstStyle/>
            <a:p>
              <a:endParaRPr lang="ja-JP" altLang="en-US" sz="1225"/>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p:spPr>
          <p:txBody>
            <a:bodyPr/>
            <a:lstStyle/>
            <a:p>
              <a:endParaRPr lang="ja-JP" altLang="en-US" sz="1225"/>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p:spPr>
          <p:txBody>
            <a:bodyPr/>
            <a:lstStyle/>
            <a:p>
              <a:endParaRPr lang="ja-JP" altLang="en-US" sz="1225"/>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p:spPr>
          <p:txBody>
            <a:bodyPr/>
            <a:lstStyle/>
            <a:p>
              <a:endParaRPr lang="ja-JP" altLang="en-US" sz="1225"/>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p:spPr>
          <p:txBody>
            <a:bodyPr/>
            <a:lstStyle/>
            <a:p>
              <a:endParaRPr lang="ja-JP" altLang="en-US" sz="1225"/>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p:spPr>
          <p:txBody>
            <a:bodyPr/>
            <a:lstStyle/>
            <a:p>
              <a:endParaRPr lang="ja-JP" altLang="en-US" sz="1225"/>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p:spPr>
          <p:txBody>
            <a:bodyPr/>
            <a:lstStyle/>
            <a:p>
              <a:endParaRPr lang="ja-JP" altLang="en-US" sz="1225"/>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p:spPr>
          <p:txBody>
            <a:bodyPr/>
            <a:lstStyle/>
            <a:p>
              <a:endParaRPr lang="ja-JP" altLang="en-US" sz="1225"/>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p:spPr>
          <p:txBody>
            <a:bodyPr/>
            <a:lstStyle/>
            <a:p>
              <a:endParaRPr lang="ja-JP" altLang="en-US" sz="1225"/>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p:spPr>
          <p:txBody>
            <a:bodyPr/>
            <a:lstStyle/>
            <a:p>
              <a:endParaRPr lang="ja-JP" altLang="en-US" sz="1225"/>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p:spPr>
          <p:txBody>
            <a:bodyPr/>
            <a:lstStyle/>
            <a:p>
              <a:endParaRPr lang="ja-JP" altLang="en-US" sz="1225"/>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p:spPr>
          <p:txBody>
            <a:bodyPr/>
            <a:lstStyle/>
            <a:p>
              <a:endParaRPr lang="ja-JP" altLang="en-US" sz="1225"/>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p:spPr>
          <p:txBody>
            <a:bodyPr/>
            <a:lstStyle/>
            <a:p>
              <a:endParaRPr lang="ja-JP" altLang="en-US" sz="1225"/>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p:spPr>
          <p:txBody>
            <a:bodyPr/>
            <a:lstStyle/>
            <a:p>
              <a:endParaRPr lang="ja-JP" altLang="en-US" sz="1225"/>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p:spPr>
          <p:txBody>
            <a:bodyPr/>
            <a:lstStyle/>
            <a:p>
              <a:endParaRPr lang="ja-JP" altLang="en-US" sz="1225"/>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p:spPr>
          <p:txBody>
            <a:bodyPr/>
            <a:lstStyle/>
            <a:p>
              <a:endParaRPr lang="ja-JP" altLang="en-US" sz="1225"/>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p:spPr>
          <p:txBody>
            <a:bodyPr/>
            <a:lstStyle/>
            <a:p>
              <a:endParaRPr lang="ja-JP" altLang="en-US" sz="1225"/>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p:spPr>
          <p:txBody>
            <a:bodyPr/>
            <a:lstStyle/>
            <a:p>
              <a:endParaRPr lang="ja-JP" altLang="en-US" sz="1225"/>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p:spPr>
          <p:txBody>
            <a:bodyPr/>
            <a:lstStyle/>
            <a:p>
              <a:endParaRPr lang="ja-JP" altLang="en-US" sz="1225"/>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p:spPr>
          <p:txBody>
            <a:bodyPr/>
            <a:lstStyle/>
            <a:p>
              <a:endParaRPr lang="ja-JP" altLang="en-US" sz="1225"/>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p:spPr>
          <p:txBody>
            <a:bodyPr/>
            <a:lstStyle/>
            <a:p>
              <a:endParaRPr lang="ja-JP" altLang="en-US" sz="1225"/>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p:spPr>
          <p:txBody>
            <a:bodyPr/>
            <a:lstStyle/>
            <a:p>
              <a:endParaRPr lang="ja-JP" altLang="en-US" sz="1225"/>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p:spPr>
          <p:txBody>
            <a:bodyPr/>
            <a:lstStyle/>
            <a:p>
              <a:endParaRPr lang="ja-JP" altLang="en-US" sz="1225"/>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p:spPr>
          <p:txBody>
            <a:bodyPr/>
            <a:lstStyle/>
            <a:p>
              <a:endParaRPr lang="ja-JP" altLang="en-US" sz="1225"/>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p:spPr>
          <p:txBody>
            <a:bodyPr/>
            <a:lstStyle/>
            <a:p>
              <a:endParaRPr lang="ja-JP" altLang="en-US" sz="1225"/>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p:spPr>
          <p:txBody>
            <a:bodyPr/>
            <a:lstStyle/>
            <a:p>
              <a:endParaRPr lang="ja-JP" altLang="en-US" sz="1225"/>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p:spPr>
          <p:txBody>
            <a:bodyPr/>
            <a:lstStyle/>
            <a:p>
              <a:endParaRPr lang="ja-JP" altLang="en-US" sz="1225"/>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p:spPr>
          <p:txBody>
            <a:bodyPr/>
            <a:lstStyle/>
            <a:p>
              <a:endParaRPr lang="ja-JP" altLang="en-US" sz="1225"/>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p:spPr>
          <p:txBody>
            <a:bodyPr/>
            <a:lstStyle/>
            <a:p>
              <a:endParaRPr lang="ja-JP" altLang="en-US" sz="1225"/>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p:spPr>
          <p:txBody>
            <a:bodyPr/>
            <a:lstStyle/>
            <a:p>
              <a:endParaRPr lang="ja-JP" altLang="en-US" sz="1225"/>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p:spPr>
          <p:txBody>
            <a:bodyPr/>
            <a:lstStyle/>
            <a:p>
              <a:endParaRPr lang="ja-JP" altLang="en-US" sz="1225"/>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p:spPr>
          <p:txBody>
            <a:bodyPr/>
            <a:lstStyle/>
            <a:p>
              <a:endParaRPr lang="ja-JP" altLang="en-US" sz="1225"/>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p:spPr>
          <p:txBody>
            <a:bodyPr/>
            <a:lstStyle/>
            <a:p>
              <a:endParaRPr lang="ja-JP" altLang="en-US" sz="1225"/>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p:spPr>
          <p:txBody>
            <a:bodyPr/>
            <a:lstStyle/>
            <a:p>
              <a:endParaRPr lang="ja-JP" altLang="en-US" sz="1225"/>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p:spPr>
          <p:txBody>
            <a:bodyPr/>
            <a:lstStyle/>
            <a:p>
              <a:endParaRPr lang="ja-JP" altLang="en-US" sz="1225"/>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p:spPr>
          <p:txBody>
            <a:bodyPr/>
            <a:lstStyle/>
            <a:p>
              <a:endParaRPr lang="ja-JP" altLang="en-US" sz="1225"/>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p:spPr>
          <p:txBody>
            <a:bodyPr/>
            <a:lstStyle/>
            <a:p>
              <a:endParaRPr lang="ja-JP" altLang="en-US" sz="1225"/>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p:spPr>
          <p:txBody>
            <a:bodyPr/>
            <a:lstStyle/>
            <a:p>
              <a:endParaRPr lang="ja-JP" altLang="en-US" sz="1225"/>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p:spPr>
          <p:txBody>
            <a:bodyPr/>
            <a:lstStyle/>
            <a:p>
              <a:endParaRPr lang="ja-JP" altLang="en-US" sz="1225"/>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p:spPr>
          <p:txBody>
            <a:bodyPr/>
            <a:lstStyle/>
            <a:p>
              <a:endParaRPr lang="ja-JP" altLang="en-US" sz="1225"/>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p:spPr>
          <p:txBody>
            <a:bodyPr/>
            <a:lstStyle/>
            <a:p>
              <a:endParaRPr lang="ja-JP" altLang="en-US" sz="1225"/>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p:spPr>
          <p:txBody>
            <a:bodyPr/>
            <a:lstStyle/>
            <a:p>
              <a:endParaRPr lang="ja-JP" altLang="en-US" sz="1225"/>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p:spPr>
          <p:txBody>
            <a:bodyPr/>
            <a:lstStyle/>
            <a:p>
              <a:endParaRPr lang="ja-JP" altLang="en-US" sz="1225"/>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p:spPr>
          <p:txBody>
            <a:bodyPr/>
            <a:lstStyle/>
            <a:p>
              <a:endParaRPr lang="ja-JP" altLang="en-US" sz="1225"/>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p:spPr>
          <p:txBody>
            <a:bodyPr/>
            <a:lstStyle/>
            <a:p>
              <a:endParaRPr lang="ja-JP" altLang="en-US" sz="1225"/>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p:spPr>
          <p:txBody>
            <a:bodyPr/>
            <a:lstStyle/>
            <a:p>
              <a:endParaRPr lang="ja-JP" altLang="en-US" sz="1225"/>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p:spPr>
          <p:txBody>
            <a:bodyPr/>
            <a:lstStyle/>
            <a:p>
              <a:endParaRPr lang="ja-JP" altLang="en-US" sz="1225"/>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p:spPr>
          <p:txBody>
            <a:bodyPr/>
            <a:lstStyle/>
            <a:p>
              <a:endParaRPr lang="ja-JP" altLang="en-US" sz="1225"/>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p:spPr>
          <p:txBody>
            <a:bodyPr/>
            <a:lstStyle/>
            <a:p>
              <a:endParaRPr lang="ja-JP" altLang="en-US" sz="1225"/>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p:spPr>
          <p:txBody>
            <a:bodyPr/>
            <a:lstStyle/>
            <a:p>
              <a:endParaRPr lang="ja-JP" altLang="en-US" sz="1225"/>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p:spPr>
          <p:txBody>
            <a:bodyPr/>
            <a:lstStyle/>
            <a:p>
              <a:endParaRPr lang="ja-JP" altLang="en-US" sz="1225"/>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p:spPr>
          <p:txBody>
            <a:bodyPr/>
            <a:lstStyle/>
            <a:p>
              <a:endParaRPr lang="ja-JP" altLang="en-US" sz="1225"/>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p:spPr>
          <p:txBody>
            <a:bodyPr/>
            <a:lstStyle/>
            <a:p>
              <a:endParaRPr lang="ja-JP" altLang="en-US" sz="1225"/>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p:spPr>
          <p:txBody>
            <a:bodyPr/>
            <a:lstStyle/>
            <a:p>
              <a:endParaRPr lang="ja-JP" altLang="en-US" sz="1225"/>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p:spPr>
          <p:txBody>
            <a:bodyPr/>
            <a:lstStyle/>
            <a:p>
              <a:endParaRPr lang="ja-JP" altLang="en-US" sz="1225"/>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p:spPr>
          <p:txBody>
            <a:bodyPr/>
            <a:lstStyle/>
            <a:p>
              <a:endParaRPr lang="ja-JP" altLang="en-US" sz="1225"/>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p:spPr>
          <p:txBody>
            <a:bodyPr/>
            <a:lstStyle/>
            <a:p>
              <a:endParaRPr lang="ja-JP" altLang="en-US" sz="1225"/>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p:spPr>
          <p:txBody>
            <a:bodyPr/>
            <a:lstStyle/>
            <a:p>
              <a:endParaRPr lang="ja-JP" altLang="en-US" sz="1225"/>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p:spPr>
          <p:txBody>
            <a:bodyPr/>
            <a:lstStyle/>
            <a:p>
              <a:endParaRPr lang="ja-JP" altLang="en-US" sz="1225"/>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p:spPr>
          <p:txBody>
            <a:bodyPr/>
            <a:lstStyle/>
            <a:p>
              <a:endParaRPr lang="ja-JP" altLang="en-US" sz="1225"/>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p:spPr>
          <p:txBody>
            <a:bodyPr/>
            <a:lstStyle/>
            <a:p>
              <a:endParaRPr lang="ja-JP" altLang="en-US" sz="1225"/>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p:spPr>
          <p:txBody>
            <a:bodyPr/>
            <a:lstStyle/>
            <a:p>
              <a:endParaRPr lang="ja-JP" altLang="en-US" sz="1225"/>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p:spPr>
          <p:txBody>
            <a:bodyPr/>
            <a:lstStyle/>
            <a:p>
              <a:endParaRPr lang="ja-JP" altLang="en-US" sz="1225"/>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p:spPr>
          <p:txBody>
            <a:bodyPr/>
            <a:lstStyle/>
            <a:p>
              <a:endParaRPr lang="ja-JP" altLang="en-US" sz="1225"/>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p:spPr>
          <p:txBody>
            <a:bodyPr/>
            <a:lstStyle/>
            <a:p>
              <a:endParaRPr lang="ja-JP" altLang="en-US" sz="1225"/>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p:spPr>
          <p:txBody>
            <a:bodyPr/>
            <a:lstStyle/>
            <a:p>
              <a:endParaRPr lang="ja-JP" altLang="en-US" sz="1225"/>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p:spPr>
          <p:txBody>
            <a:bodyPr/>
            <a:lstStyle/>
            <a:p>
              <a:endParaRPr lang="ja-JP" altLang="en-US" sz="1225"/>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p:spPr>
          <p:txBody>
            <a:bodyPr/>
            <a:lstStyle/>
            <a:p>
              <a:endParaRPr lang="ja-JP" altLang="en-US" sz="1225"/>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p:spPr>
          <p:txBody>
            <a:bodyPr/>
            <a:lstStyle/>
            <a:p>
              <a:endParaRPr lang="ja-JP" altLang="en-US" sz="1225"/>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p:spPr>
          <p:txBody>
            <a:bodyPr/>
            <a:lstStyle/>
            <a:p>
              <a:endParaRPr lang="ja-JP" altLang="en-US" sz="1225"/>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p:spPr>
          <p:txBody>
            <a:bodyPr/>
            <a:lstStyle/>
            <a:p>
              <a:endParaRPr lang="ja-JP" altLang="en-US" sz="1225"/>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p:spPr>
          <p:txBody>
            <a:bodyPr/>
            <a:lstStyle/>
            <a:p>
              <a:endParaRPr lang="ja-JP" altLang="en-US" sz="1225"/>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p:spPr>
          <p:txBody>
            <a:bodyPr/>
            <a:lstStyle/>
            <a:p>
              <a:endParaRPr lang="ja-JP" altLang="en-US" sz="1225"/>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p:spPr>
          <p:txBody>
            <a:bodyPr/>
            <a:lstStyle/>
            <a:p>
              <a:endParaRPr lang="ja-JP" altLang="en-US" sz="1225"/>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p:spPr>
          <p:txBody>
            <a:bodyPr/>
            <a:lstStyle/>
            <a:p>
              <a:endParaRPr lang="ja-JP" altLang="en-US" sz="1225"/>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p:spPr>
          <p:txBody>
            <a:bodyPr/>
            <a:lstStyle/>
            <a:p>
              <a:endParaRPr lang="ja-JP" altLang="en-US" sz="1225"/>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p:spPr>
          <p:txBody>
            <a:bodyPr/>
            <a:lstStyle/>
            <a:p>
              <a:endParaRPr lang="ja-JP" altLang="en-US" sz="1225"/>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p:spPr>
          <p:txBody>
            <a:bodyPr/>
            <a:lstStyle/>
            <a:p>
              <a:endParaRPr lang="ja-JP" altLang="en-US" sz="1225"/>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p:spPr>
          <p:txBody>
            <a:bodyPr/>
            <a:lstStyle/>
            <a:p>
              <a:endParaRPr lang="ja-JP" altLang="en-US" sz="1225"/>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p:spPr>
          <p:txBody>
            <a:bodyPr/>
            <a:lstStyle/>
            <a:p>
              <a:endParaRPr lang="ja-JP" altLang="en-US" sz="1225"/>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p:spPr>
          <p:txBody>
            <a:bodyPr/>
            <a:lstStyle/>
            <a:p>
              <a:endParaRPr lang="ja-JP" altLang="en-US" sz="1225"/>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p:spPr>
          <p:txBody>
            <a:bodyPr/>
            <a:lstStyle/>
            <a:p>
              <a:endParaRPr lang="ja-JP" altLang="en-US" sz="1225"/>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p:spPr>
          <p:txBody>
            <a:bodyPr/>
            <a:lstStyle/>
            <a:p>
              <a:endParaRPr lang="ja-JP" altLang="en-US" sz="1225"/>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p:spPr>
          <p:txBody>
            <a:bodyPr/>
            <a:lstStyle/>
            <a:p>
              <a:endParaRPr lang="ja-JP" altLang="en-US" sz="1225"/>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p:spPr>
          <p:txBody>
            <a:bodyPr/>
            <a:lstStyle/>
            <a:p>
              <a:endParaRPr lang="ja-JP" altLang="en-US" sz="1225"/>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p:spPr>
          <p:txBody>
            <a:bodyPr/>
            <a:lstStyle/>
            <a:p>
              <a:pPr defTabSz="671696" eaLnBrk="1" hangingPunct="1"/>
              <a:endParaRPr lang="ja-JP" altLang="en-US" sz="1292"/>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p:spPr>
          <p:txBody>
            <a:bodyPr/>
            <a:lstStyle/>
            <a:p>
              <a:endParaRPr lang="ja-JP" altLang="en-US" sz="1225"/>
            </a:p>
          </p:txBody>
        </p:sp>
      </p:grpSp>
      <p:sp>
        <p:nvSpPr>
          <p:cNvPr id="341" name="スライド番号プレースホルダ 5"/>
          <p:cNvSpPr>
            <a:spLocks noGrp="1"/>
          </p:cNvSpPr>
          <p:nvPr>
            <p:ph type="sldNum" sz="quarter" idx="4"/>
          </p:nvPr>
        </p:nvSpPr>
        <p:spPr>
          <a:xfrm>
            <a:off x="8552139" y="6498039"/>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680">
                <a:solidFill>
                  <a:srgbClr val="000000"/>
                </a:solidFill>
                <a:latin typeface="Arial" charset="0"/>
                <a:cs typeface="Arial" charset="0"/>
              </a:defRPr>
            </a:lvl1pPr>
          </a:lstStyle>
          <a:p>
            <a:fld id="{52E7F855-E38D-4BCA-A476-AA2593DB2E8D}" type="slidenum">
              <a:rPr lang="ja-JP" altLang="en-US"/>
              <a:pPr/>
              <a:t>‹#›</a:t>
            </a:fld>
            <a:endParaRPr lang="ja-JP" altLang="en-US"/>
          </a:p>
        </p:txBody>
      </p:sp>
      <p:sp>
        <p:nvSpPr>
          <p:cNvPr id="1029" name="タイトル プレースホルダ 1"/>
          <p:cNvSpPr>
            <a:spLocks noGrp="1"/>
          </p:cNvSpPr>
          <p:nvPr>
            <p:ph type="title"/>
          </p:nvPr>
        </p:nvSpPr>
        <p:spPr bwMode="auto">
          <a:xfrm>
            <a:off x="1000465" y="424757"/>
            <a:ext cx="7634480" cy="3916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9896524"/>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3" r:id="rId3"/>
    <p:sldLayoutId id="2147484024" r:id="rId4"/>
  </p:sldLayoutIdLst>
  <p:hf sldNum="0" hdr="0" dt="0"/>
  <p:txStyles>
    <p:titleStyle>
      <a:lvl1pPr algn="l" defTabSz="709493" rtl="0" fontAlgn="base">
        <a:spcBef>
          <a:spcPct val="0"/>
        </a:spcBef>
        <a:spcAft>
          <a:spcPct val="0"/>
        </a:spcAft>
        <a:defRPr kumimoji="1" sz="1633"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709493" rtl="0" fontAlgn="base">
        <a:spcBef>
          <a:spcPct val="0"/>
        </a:spcBef>
        <a:spcAft>
          <a:spcPct val="0"/>
        </a:spcAft>
        <a:defRPr kumimoji="1" sz="1633" b="1">
          <a:solidFill>
            <a:srgbClr val="000000"/>
          </a:solidFill>
          <a:latin typeface="ＭＳ Ｐゴシック" charset="-128"/>
          <a:ea typeface="ＭＳ Ｐゴシック" charset="-128"/>
        </a:defRPr>
      </a:lvl2pPr>
      <a:lvl3pPr algn="l" defTabSz="709493" rtl="0" fontAlgn="base">
        <a:spcBef>
          <a:spcPct val="0"/>
        </a:spcBef>
        <a:spcAft>
          <a:spcPct val="0"/>
        </a:spcAft>
        <a:defRPr kumimoji="1" sz="1633" b="1">
          <a:solidFill>
            <a:srgbClr val="000000"/>
          </a:solidFill>
          <a:latin typeface="ＭＳ Ｐゴシック" charset="-128"/>
          <a:ea typeface="ＭＳ Ｐゴシック" charset="-128"/>
        </a:defRPr>
      </a:lvl3pPr>
      <a:lvl4pPr algn="l" defTabSz="709493" rtl="0" fontAlgn="base">
        <a:spcBef>
          <a:spcPct val="0"/>
        </a:spcBef>
        <a:spcAft>
          <a:spcPct val="0"/>
        </a:spcAft>
        <a:defRPr kumimoji="1" sz="1633" b="1">
          <a:solidFill>
            <a:srgbClr val="000000"/>
          </a:solidFill>
          <a:latin typeface="ＭＳ Ｐゴシック" charset="-128"/>
          <a:ea typeface="ＭＳ Ｐゴシック" charset="-128"/>
        </a:defRPr>
      </a:lvl4pPr>
      <a:lvl5pPr algn="l" defTabSz="709493" rtl="0" fontAlgn="base">
        <a:spcBef>
          <a:spcPct val="0"/>
        </a:spcBef>
        <a:spcAft>
          <a:spcPct val="0"/>
        </a:spcAft>
        <a:defRPr kumimoji="1" sz="1633" b="1">
          <a:solidFill>
            <a:srgbClr val="000000"/>
          </a:solidFill>
          <a:latin typeface="ＭＳ Ｐゴシック" charset="-128"/>
          <a:ea typeface="ＭＳ Ｐゴシック" charset="-128"/>
        </a:defRPr>
      </a:lvl5pPr>
      <a:lvl6pPr marL="311010" algn="l" defTabSz="709493" rtl="0" fontAlgn="base">
        <a:spcBef>
          <a:spcPct val="0"/>
        </a:spcBef>
        <a:spcAft>
          <a:spcPct val="0"/>
        </a:spcAft>
        <a:defRPr kumimoji="1" sz="1633" b="1">
          <a:solidFill>
            <a:srgbClr val="000000"/>
          </a:solidFill>
          <a:latin typeface="ＭＳ Ｐゴシック" charset="-128"/>
          <a:ea typeface="ＭＳ Ｐゴシック" charset="-128"/>
        </a:defRPr>
      </a:lvl6pPr>
      <a:lvl7pPr marL="622021" algn="l" defTabSz="709493" rtl="0" fontAlgn="base">
        <a:spcBef>
          <a:spcPct val="0"/>
        </a:spcBef>
        <a:spcAft>
          <a:spcPct val="0"/>
        </a:spcAft>
        <a:defRPr kumimoji="1" sz="1633" b="1">
          <a:solidFill>
            <a:srgbClr val="000000"/>
          </a:solidFill>
          <a:latin typeface="ＭＳ Ｐゴシック" charset="-128"/>
          <a:ea typeface="ＭＳ Ｐゴシック" charset="-128"/>
        </a:defRPr>
      </a:lvl7pPr>
      <a:lvl8pPr marL="933031" algn="l" defTabSz="709493" rtl="0" fontAlgn="base">
        <a:spcBef>
          <a:spcPct val="0"/>
        </a:spcBef>
        <a:spcAft>
          <a:spcPct val="0"/>
        </a:spcAft>
        <a:defRPr kumimoji="1" sz="1633" b="1">
          <a:solidFill>
            <a:srgbClr val="000000"/>
          </a:solidFill>
          <a:latin typeface="ＭＳ Ｐゴシック" charset="-128"/>
          <a:ea typeface="ＭＳ Ｐゴシック" charset="-128"/>
        </a:defRPr>
      </a:lvl8pPr>
      <a:lvl9pPr marL="1244042" algn="l" defTabSz="709493" rtl="0" fontAlgn="base">
        <a:spcBef>
          <a:spcPct val="0"/>
        </a:spcBef>
        <a:spcAft>
          <a:spcPct val="0"/>
        </a:spcAft>
        <a:defRPr kumimoji="1" sz="1633" b="1">
          <a:solidFill>
            <a:srgbClr val="000000"/>
          </a:solidFill>
          <a:latin typeface="ＭＳ Ｐゴシック" charset="-128"/>
          <a:ea typeface="ＭＳ Ｐゴシック" charset="-128"/>
        </a:defRPr>
      </a:lvl9pPr>
    </p:titleStyle>
    <p:bodyStyle>
      <a:lvl1pPr algn="l" defTabSz="709493" rtl="0" fontAlgn="base">
        <a:spcBef>
          <a:spcPct val="20000"/>
        </a:spcBef>
        <a:spcAft>
          <a:spcPct val="0"/>
        </a:spcAft>
        <a:defRPr kumimoji="1" lang="ja-JP" altLang="en-US" sz="1429" b="1" kern="1200">
          <a:solidFill>
            <a:srgbClr val="000000"/>
          </a:solidFill>
          <a:latin typeface="+mn-ea"/>
          <a:ea typeface="+mn-ea"/>
          <a:cs typeface="+mn-cs"/>
        </a:defRPr>
      </a:lvl1pPr>
      <a:lvl2pPr algn="l" defTabSz="709493" rtl="0" fontAlgn="base">
        <a:spcBef>
          <a:spcPct val="20000"/>
        </a:spcBef>
        <a:spcAft>
          <a:spcPct val="0"/>
        </a:spcAft>
        <a:defRPr kumimoji="1" lang="ja-JP" altLang="en-US" sz="1292" kern="1200">
          <a:solidFill>
            <a:srgbClr val="000000"/>
          </a:solidFill>
          <a:latin typeface="+mn-ea"/>
          <a:ea typeface="+mn-ea"/>
          <a:cs typeface="+mn-cs"/>
        </a:defRPr>
      </a:lvl2pPr>
      <a:lvl3pPr marL="192222" algn="l" defTabSz="709493" rtl="0" fontAlgn="base">
        <a:spcBef>
          <a:spcPct val="20000"/>
        </a:spcBef>
        <a:spcAft>
          <a:spcPct val="0"/>
        </a:spcAft>
        <a:defRPr kumimoji="1" lang="ja-JP" altLang="en-US" sz="1157" kern="1200">
          <a:solidFill>
            <a:srgbClr val="000000"/>
          </a:solidFill>
          <a:latin typeface="+mn-ea"/>
          <a:ea typeface="+mn-ea"/>
          <a:cs typeface="+mn-cs"/>
        </a:defRPr>
      </a:lvl3pPr>
      <a:lvl4pPr marL="320730" algn="l" defTabSz="709493" rtl="0" fontAlgn="base">
        <a:spcBef>
          <a:spcPct val="20000"/>
        </a:spcBef>
        <a:spcAft>
          <a:spcPct val="0"/>
        </a:spcAft>
        <a:defRPr kumimoji="1" lang="ja-JP" altLang="en-US" sz="1021" kern="1200">
          <a:solidFill>
            <a:srgbClr val="000000"/>
          </a:solidFill>
          <a:latin typeface="+mn-ea"/>
          <a:ea typeface="+mn-ea"/>
          <a:cs typeface="+mn-cs"/>
        </a:defRPr>
      </a:lvl4pPr>
      <a:lvl5pPr marL="449237" algn="l" defTabSz="709493" rtl="0" fontAlgn="base">
        <a:spcBef>
          <a:spcPct val="20000"/>
        </a:spcBef>
        <a:spcAft>
          <a:spcPct val="0"/>
        </a:spcAft>
        <a:defRPr kumimoji="1" lang="ja-JP" altLang="en-US" sz="1021" kern="1200">
          <a:solidFill>
            <a:srgbClr val="000000"/>
          </a:solidFill>
          <a:latin typeface="+mn-ea"/>
          <a:ea typeface="+mn-ea"/>
          <a:cs typeface="+mn-cs"/>
        </a:defRPr>
      </a:lvl5pPr>
      <a:lvl6pPr marL="1951230" indent="-177384" algn="l" defTabSz="709538" rtl="0" eaLnBrk="1" latinLnBrk="0" hangingPunct="1">
        <a:spcBef>
          <a:spcPct val="20000"/>
        </a:spcBef>
        <a:buFont typeface="Arial" pitchFamily="34" charset="0"/>
        <a:buChar char="•"/>
        <a:defRPr kumimoji="1" sz="1565" kern="1200">
          <a:solidFill>
            <a:schemeClr val="tx1"/>
          </a:solidFill>
          <a:latin typeface="+mn-lt"/>
          <a:ea typeface="+mn-ea"/>
          <a:cs typeface="+mn-cs"/>
        </a:defRPr>
      </a:lvl6pPr>
      <a:lvl7pPr marL="2305999" indent="-177384" algn="l" defTabSz="709538" rtl="0" eaLnBrk="1" latinLnBrk="0" hangingPunct="1">
        <a:spcBef>
          <a:spcPct val="20000"/>
        </a:spcBef>
        <a:buFont typeface="Arial" pitchFamily="34" charset="0"/>
        <a:buChar char="•"/>
        <a:defRPr kumimoji="1" sz="1565" kern="1200">
          <a:solidFill>
            <a:schemeClr val="tx1"/>
          </a:solidFill>
          <a:latin typeface="+mn-lt"/>
          <a:ea typeface="+mn-ea"/>
          <a:cs typeface="+mn-cs"/>
        </a:defRPr>
      </a:lvl7pPr>
      <a:lvl8pPr marL="2660768" indent="-177384" algn="l" defTabSz="709538" rtl="0" eaLnBrk="1" latinLnBrk="0" hangingPunct="1">
        <a:spcBef>
          <a:spcPct val="20000"/>
        </a:spcBef>
        <a:buFont typeface="Arial" pitchFamily="34" charset="0"/>
        <a:buChar char="•"/>
        <a:defRPr kumimoji="1" sz="1565" kern="1200">
          <a:solidFill>
            <a:schemeClr val="tx1"/>
          </a:solidFill>
          <a:latin typeface="+mn-lt"/>
          <a:ea typeface="+mn-ea"/>
          <a:cs typeface="+mn-cs"/>
        </a:defRPr>
      </a:lvl8pPr>
      <a:lvl9pPr marL="3015536" indent="-177384" algn="l" defTabSz="709538" rtl="0" eaLnBrk="1" latinLnBrk="0" hangingPunct="1">
        <a:spcBef>
          <a:spcPct val="20000"/>
        </a:spcBef>
        <a:buFont typeface="Arial" pitchFamily="34" charset="0"/>
        <a:buChar char="•"/>
        <a:defRPr kumimoji="1" sz="1565" kern="1200">
          <a:solidFill>
            <a:schemeClr val="tx1"/>
          </a:solidFill>
          <a:latin typeface="+mn-lt"/>
          <a:ea typeface="+mn-ea"/>
          <a:cs typeface="+mn-cs"/>
        </a:defRPr>
      </a:lvl9pPr>
    </p:bodyStyle>
    <p:otherStyle>
      <a:defPPr>
        <a:defRPr lang="ja-JP"/>
      </a:defPPr>
      <a:lvl1pPr marL="0" algn="l" defTabSz="709538" rtl="0" eaLnBrk="1" latinLnBrk="0" hangingPunct="1">
        <a:defRPr kumimoji="1" sz="1361" kern="1200">
          <a:solidFill>
            <a:schemeClr val="tx1"/>
          </a:solidFill>
          <a:latin typeface="+mn-lt"/>
          <a:ea typeface="+mn-ea"/>
          <a:cs typeface="+mn-cs"/>
        </a:defRPr>
      </a:lvl1pPr>
      <a:lvl2pPr marL="354769" algn="l" defTabSz="709538" rtl="0" eaLnBrk="1" latinLnBrk="0" hangingPunct="1">
        <a:defRPr kumimoji="1" sz="1361" kern="1200">
          <a:solidFill>
            <a:schemeClr val="tx1"/>
          </a:solidFill>
          <a:latin typeface="+mn-lt"/>
          <a:ea typeface="+mn-ea"/>
          <a:cs typeface="+mn-cs"/>
        </a:defRPr>
      </a:lvl2pPr>
      <a:lvl3pPr marL="709538" algn="l" defTabSz="709538" rtl="0" eaLnBrk="1" latinLnBrk="0" hangingPunct="1">
        <a:defRPr kumimoji="1" sz="1361" kern="1200">
          <a:solidFill>
            <a:schemeClr val="tx1"/>
          </a:solidFill>
          <a:latin typeface="+mn-lt"/>
          <a:ea typeface="+mn-ea"/>
          <a:cs typeface="+mn-cs"/>
        </a:defRPr>
      </a:lvl3pPr>
      <a:lvl4pPr marL="1064307" algn="l" defTabSz="709538" rtl="0" eaLnBrk="1" latinLnBrk="0" hangingPunct="1">
        <a:defRPr kumimoji="1" sz="1361" kern="1200">
          <a:solidFill>
            <a:schemeClr val="tx1"/>
          </a:solidFill>
          <a:latin typeface="+mn-lt"/>
          <a:ea typeface="+mn-ea"/>
          <a:cs typeface="+mn-cs"/>
        </a:defRPr>
      </a:lvl4pPr>
      <a:lvl5pPr marL="1419076" algn="l" defTabSz="709538" rtl="0" eaLnBrk="1" latinLnBrk="0" hangingPunct="1">
        <a:defRPr kumimoji="1" sz="1361" kern="1200">
          <a:solidFill>
            <a:schemeClr val="tx1"/>
          </a:solidFill>
          <a:latin typeface="+mn-lt"/>
          <a:ea typeface="+mn-ea"/>
          <a:cs typeface="+mn-cs"/>
        </a:defRPr>
      </a:lvl5pPr>
      <a:lvl6pPr marL="1773845" algn="l" defTabSz="709538" rtl="0" eaLnBrk="1" latinLnBrk="0" hangingPunct="1">
        <a:defRPr kumimoji="1" sz="1361" kern="1200">
          <a:solidFill>
            <a:schemeClr val="tx1"/>
          </a:solidFill>
          <a:latin typeface="+mn-lt"/>
          <a:ea typeface="+mn-ea"/>
          <a:cs typeface="+mn-cs"/>
        </a:defRPr>
      </a:lvl6pPr>
      <a:lvl7pPr marL="2128614" algn="l" defTabSz="709538" rtl="0" eaLnBrk="1" latinLnBrk="0" hangingPunct="1">
        <a:defRPr kumimoji="1" sz="1361" kern="1200">
          <a:solidFill>
            <a:schemeClr val="tx1"/>
          </a:solidFill>
          <a:latin typeface="+mn-lt"/>
          <a:ea typeface="+mn-ea"/>
          <a:cs typeface="+mn-cs"/>
        </a:defRPr>
      </a:lvl7pPr>
      <a:lvl8pPr marL="2483383" algn="l" defTabSz="709538" rtl="0" eaLnBrk="1" latinLnBrk="0" hangingPunct="1">
        <a:defRPr kumimoji="1" sz="1361" kern="1200">
          <a:solidFill>
            <a:schemeClr val="tx1"/>
          </a:solidFill>
          <a:latin typeface="+mn-lt"/>
          <a:ea typeface="+mn-ea"/>
          <a:cs typeface="+mn-cs"/>
        </a:defRPr>
      </a:lvl8pPr>
      <a:lvl9pPr marL="2838152" algn="l" defTabSz="709538" rtl="0" eaLnBrk="1" latinLnBrk="0" hangingPunct="1">
        <a:defRPr kumimoji="1" sz="136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22" tIns="45712" rIns="91422" bIns="45712"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2"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anchor="t" anchorCtr="0" compatLnSpc="1">
            <a:prstTxWarp prst="textNoShape">
              <a:avLst/>
            </a:prstTxWarp>
          </a:bodyPr>
          <a:lstStyle>
            <a:lvl1pPr eaLnBrk="1" hangingPunct="1">
              <a:defRPr sz="1292">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3"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anchor="t" anchorCtr="0" compatLnSpc="1">
            <a:prstTxWarp prst="textNoShape">
              <a:avLst/>
            </a:prstTxWarp>
          </a:bodyPr>
          <a:lstStyle>
            <a:lvl1pPr algn="ctr" eaLnBrk="1" hangingPunct="1">
              <a:defRPr sz="1292">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2" rIns="91422" bIns="45712" numCol="1" anchor="t" anchorCtr="0" compatLnSpc="1">
            <a:prstTxWarp prst="textNoShape">
              <a:avLst/>
            </a:prstTxWarp>
          </a:bodyPr>
          <a:lstStyle>
            <a:lvl1pPr algn="r" eaLnBrk="1" hangingPunct="1">
              <a:defRPr sz="1292">
                <a:latin typeface="Arial" pitchFamily="34" charset="0"/>
              </a:defRPr>
            </a:lvl1pPr>
          </a:lstStyle>
          <a:p>
            <a:pPr>
              <a:defRPr/>
            </a:pPr>
            <a:fld id="{D12776BC-5045-4C1E-962F-D701BE6A287C}" type="slidenum">
              <a:rPr lang="en-US" altLang="ja-JP"/>
              <a:pPr>
                <a:defRPr/>
              </a:pPr>
              <a:t>‹#›</a:t>
            </a:fld>
            <a:endParaRPr lang="en-US" altLang="ja-JP"/>
          </a:p>
        </p:txBody>
      </p:sp>
    </p:spTree>
    <p:extLst>
      <p:ext uri="{BB962C8B-B14F-4D97-AF65-F5344CB8AC3E}">
        <p14:creationId xmlns:p14="http://schemas.microsoft.com/office/powerpoint/2010/main" val="2365619424"/>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ctr" rtl="0" eaLnBrk="0" fontAlgn="base" hangingPunct="0">
        <a:spcBef>
          <a:spcPct val="0"/>
        </a:spcBef>
        <a:spcAft>
          <a:spcPct val="0"/>
        </a:spcAft>
        <a:defRPr kumimoji="1" sz="4062" kern="1200">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5pPr>
      <a:lvl6pPr marL="421962"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6pPr>
      <a:lvl7pPr marL="843922"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7pPr>
      <a:lvl8pPr marL="1265885"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8pPr>
      <a:lvl9pPr marL="1687846"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9pPr>
    </p:titleStyle>
    <p:bodyStyle>
      <a:lvl1pPr marL="316471" indent="-316471" algn="l" rtl="0" eaLnBrk="0" fontAlgn="base" hangingPunct="0">
        <a:spcBef>
          <a:spcPct val="20000"/>
        </a:spcBef>
        <a:spcAft>
          <a:spcPct val="0"/>
        </a:spcAft>
        <a:buChar char="•"/>
        <a:defRPr kumimoji="1" sz="2954" kern="1200">
          <a:solidFill>
            <a:schemeClr val="tx1"/>
          </a:solidFill>
          <a:latin typeface="+mn-lt"/>
          <a:ea typeface="+mn-ea"/>
          <a:cs typeface="+mn-cs"/>
        </a:defRPr>
      </a:lvl1pPr>
      <a:lvl2pPr marL="685687" indent="-263726" algn="l" rtl="0" eaLnBrk="0" fontAlgn="base" hangingPunct="0">
        <a:spcBef>
          <a:spcPct val="20000"/>
        </a:spcBef>
        <a:spcAft>
          <a:spcPct val="0"/>
        </a:spcAft>
        <a:buChar char="–"/>
        <a:defRPr kumimoji="1" sz="2585" kern="1200">
          <a:solidFill>
            <a:schemeClr val="tx1"/>
          </a:solidFill>
          <a:latin typeface="+mn-lt"/>
          <a:ea typeface="+mn-ea"/>
          <a:cs typeface="+mn-cs"/>
        </a:defRPr>
      </a:lvl2pPr>
      <a:lvl3pPr marL="1054904" indent="-210981" algn="l" rtl="0" eaLnBrk="0" fontAlgn="base" hangingPunct="0">
        <a:spcBef>
          <a:spcPct val="20000"/>
        </a:spcBef>
        <a:spcAft>
          <a:spcPct val="0"/>
        </a:spcAft>
        <a:buChar char="•"/>
        <a:defRPr kumimoji="1" sz="2215" kern="1200">
          <a:solidFill>
            <a:schemeClr val="tx1"/>
          </a:solidFill>
          <a:latin typeface="+mn-lt"/>
          <a:ea typeface="+mn-ea"/>
          <a:cs typeface="+mn-cs"/>
        </a:defRPr>
      </a:lvl3pPr>
      <a:lvl4pPr marL="1476865" indent="-210981" algn="l" rtl="0" eaLnBrk="0" fontAlgn="base" hangingPunct="0">
        <a:spcBef>
          <a:spcPct val="20000"/>
        </a:spcBef>
        <a:spcAft>
          <a:spcPct val="0"/>
        </a:spcAft>
        <a:buChar char="–"/>
        <a:defRPr kumimoji="1" sz="1846" kern="1200">
          <a:solidFill>
            <a:schemeClr val="tx1"/>
          </a:solidFill>
          <a:latin typeface="+mn-lt"/>
          <a:ea typeface="+mn-ea"/>
          <a:cs typeface="+mn-cs"/>
        </a:defRPr>
      </a:lvl4pPr>
      <a:lvl5pPr marL="1898826" indent="-210981" algn="l" rtl="0" eaLnBrk="0" fontAlgn="base" hangingPunct="0">
        <a:spcBef>
          <a:spcPct val="20000"/>
        </a:spcBef>
        <a:spcAft>
          <a:spcPct val="0"/>
        </a:spcAft>
        <a:buChar char="»"/>
        <a:defRPr kumimoji="1" sz="1846" kern="1200">
          <a:solidFill>
            <a:schemeClr val="tx1"/>
          </a:solidFill>
          <a:latin typeface="+mn-lt"/>
          <a:ea typeface="+mn-ea"/>
          <a:cs typeface="+mn-cs"/>
        </a:defRPr>
      </a:lvl5pPr>
      <a:lvl6pPr marL="2320788" indent="-210981" algn="l" defTabSz="84392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2749" indent="-210981" algn="l" defTabSz="84392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4711" indent="-210981" algn="l" defTabSz="84392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6670" indent="-210981" algn="l" defTabSz="843922"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3922" rtl="0" eaLnBrk="1" latinLnBrk="0" hangingPunct="1">
        <a:defRPr kumimoji="1" sz="1662" kern="1200">
          <a:solidFill>
            <a:schemeClr val="tx1"/>
          </a:solidFill>
          <a:latin typeface="+mn-lt"/>
          <a:ea typeface="+mn-ea"/>
          <a:cs typeface="+mn-cs"/>
        </a:defRPr>
      </a:lvl1pPr>
      <a:lvl2pPr marL="421962" algn="l" defTabSz="843922" rtl="0" eaLnBrk="1" latinLnBrk="0" hangingPunct="1">
        <a:defRPr kumimoji="1" sz="1662" kern="1200">
          <a:solidFill>
            <a:schemeClr val="tx1"/>
          </a:solidFill>
          <a:latin typeface="+mn-lt"/>
          <a:ea typeface="+mn-ea"/>
          <a:cs typeface="+mn-cs"/>
        </a:defRPr>
      </a:lvl2pPr>
      <a:lvl3pPr marL="843922" algn="l" defTabSz="843922" rtl="0" eaLnBrk="1" latinLnBrk="0" hangingPunct="1">
        <a:defRPr kumimoji="1" sz="1662" kern="1200">
          <a:solidFill>
            <a:schemeClr val="tx1"/>
          </a:solidFill>
          <a:latin typeface="+mn-lt"/>
          <a:ea typeface="+mn-ea"/>
          <a:cs typeface="+mn-cs"/>
        </a:defRPr>
      </a:lvl3pPr>
      <a:lvl4pPr marL="1265885" algn="l" defTabSz="843922" rtl="0" eaLnBrk="1" latinLnBrk="0" hangingPunct="1">
        <a:defRPr kumimoji="1" sz="1662" kern="1200">
          <a:solidFill>
            <a:schemeClr val="tx1"/>
          </a:solidFill>
          <a:latin typeface="+mn-lt"/>
          <a:ea typeface="+mn-ea"/>
          <a:cs typeface="+mn-cs"/>
        </a:defRPr>
      </a:lvl4pPr>
      <a:lvl5pPr marL="1687846" algn="l" defTabSz="843922" rtl="0" eaLnBrk="1" latinLnBrk="0" hangingPunct="1">
        <a:defRPr kumimoji="1" sz="1662" kern="1200">
          <a:solidFill>
            <a:schemeClr val="tx1"/>
          </a:solidFill>
          <a:latin typeface="+mn-lt"/>
          <a:ea typeface="+mn-ea"/>
          <a:cs typeface="+mn-cs"/>
        </a:defRPr>
      </a:lvl5pPr>
      <a:lvl6pPr marL="2109807" algn="l" defTabSz="843922" rtl="0" eaLnBrk="1" latinLnBrk="0" hangingPunct="1">
        <a:defRPr kumimoji="1" sz="1662" kern="1200">
          <a:solidFill>
            <a:schemeClr val="tx1"/>
          </a:solidFill>
          <a:latin typeface="+mn-lt"/>
          <a:ea typeface="+mn-ea"/>
          <a:cs typeface="+mn-cs"/>
        </a:defRPr>
      </a:lvl6pPr>
      <a:lvl7pPr marL="2531768" algn="l" defTabSz="843922" rtl="0" eaLnBrk="1" latinLnBrk="0" hangingPunct="1">
        <a:defRPr kumimoji="1" sz="1662" kern="1200">
          <a:solidFill>
            <a:schemeClr val="tx1"/>
          </a:solidFill>
          <a:latin typeface="+mn-lt"/>
          <a:ea typeface="+mn-ea"/>
          <a:cs typeface="+mn-cs"/>
        </a:defRPr>
      </a:lvl7pPr>
      <a:lvl8pPr marL="2953730" algn="l" defTabSz="843922" rtl="0" eaLnBrk="1" latinLnBrk="0" hangingPunct="1">
        <a:defRPr kumimoji="1" sz="1662" kern="1200">
          <a:solidFill>
            <a:schemeClr val="tx1"/>
          </a:solidFill>
          <a:latin typeface="+mn-lt"/>
          <a:ea typeface="+mn-ea"/>
          <a:cs typeface="+mn-cs"/>
        </a:defRPr>
      </a:lvl8pPr>
      <a:lvl9pPr marL="3375692" algn="l" defTabSz="843922" rtl="0" eaLnBrk="1" latinLnBrk="0" hangingPunct="1">
        <a:defRPr kumimoji="1"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37398"/>
          </a:xfrm>
          <a:prstGeom prst="rect">
            <a:avLst/>
          </a:prstGeom>
          <a:solidFill>
            <a:srgbClr val="03A4B5"/>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44500" y="1092200"/>
            <a:ext cx="8293100" cy="5084763"/>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0" y="64635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EFF3-3B69-462F-A104-6A31B249C7C4}" type="datetime1">
              <a:rPr kumimoji="1" lang="ja-JP" altLang="en-US" smtClean="0"/>
              <a:t>2024/4/5</a:t>
            </a:fld>
            <a:endParaRPr kumimoji="1" lang="ja-JP" altLang="en-US" dirty="0"/>
          </a:p>
        </p:txBody>
      </p:sp>
      <p:sp>
        <p:nvSpPr>
          <p:cNvPr id="5" name="Footer Placeholder 4"/>
          <p:cNvSpPr>
            <a:spLocks noGrp="1"/>
          </p:cNvSpPr>
          <p:nvPr>
            <p:ph type="ftr" sz="quarter" idx="3"/>
          </p:nvPr>
        </p:nvSpPr>
        <p:spPr>
          <a:xfrm>
            <a:off x="3028950" y="64635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216900" y="79775"/>
            <a:ext cx="927100" cy="601262"/>
          </a:xfrm>
          <a:prstGeom prst="rect">
            <a:avLst/>
          </a:prstGeom>
          <a:solidFill>
            <a:srgbClr val="03A4B5"/>
          </a:solidFill>
        </p:spPr>
        <p:txBody>
          <a:bodyPr vert="horz" lIns="91440" tIns="45720" rIns="91440" bIns="45720" rtlCol="0" anchor="ctr"/>
          <a:lstStyle>
            <a:lvl1pPr algn="r">
              <a:defRPr sz="4400">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2814409087"/>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Lst>
  <p:hf hdr="0" ftr="0" dt="0"/>
  <p:txStyles>
    <p:titleStyle>
      <a:lvl1pPr marL="355600" indent="0"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1710-C145-4611-B2A0-48798D60FD5D}" type="datetimeFigureOut">
              <a:rPr kumimoji="1" lang="ja-JP" altLang="en-US" smtClean="0"/>
              <a:t>2024/4/5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158A5-072C-4B82-82C1-8C734B1383EE}" type="slidenum">
              <a:rPr kumimoji="1" lang="ja-JP" altLang="en-US" smtClean="0"/>
              <a:t>‹#›</a:t>
            </a:fld>
            <a:endParaRPr kumimoji="1" lang="ja-JP" altLang="en-US"/>
          </a:p>
        </p:txBody>
      </p:sp>
    </p:spTree>
    <p:extLst>
      <p:ext uri="{BB962C8B-B14F-4D97-AF65-F5344CB8AC3E}">
        <p14:creationId xmlns:p14="http://schemas.microsoft.com/office/powerpoint/2010/main" val="971294891"/>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E85735-2F96-B6F6-9A45-E94F5C24EC33}"/>
              </a:ext>
            </a:extLst>
          </p:cNvPr>
          <p:cNvSpPr>
            <a:spLocks noGrp="1"/>
          </p:cNvSpPr>
          <p:nvPr>
            <p:ph type="ctrTitle"/>
          </p:nvPr>
        </p:nvSpPr>
        <p:spPr>
          <a:xfrm>
            <a:off x="576672" y="1184882"/>
            <a:ext cx="7990656" cy="1779686"/>
          </a:xfrm>
        </p:spPr>
        <p:txBody>
          <a:bodyPr>
            <a:normAutofit fontScale="90000"/>
          </a:bodyPr>
          <a:lstStyle/>
          <a:p>
            <a:r>
              <a:rPr kumimoji="1" lang="en-US" altLang="ja-JP" sz="3600" b="1" i="0" u="none" strike="noStrike" kern="1200" cap="none" spc="0" normalizeH="0" baseline="0" noProof="0" dirty="0">
                <a:ln>
                  <a:noFill/>
                </a:ln>
                <a:solidFill>
                  <a:srgbClr val="000000"/>
                </a:solidFill>
                <a:effectLst/>
                <a:uLnTx/>
                <a:uFillTx/>
                <a:latin typeface="+mn-ea"/>
                <a:ea typeface="+mn-ea"/>
                <a:cs typeface="+mj-cs"/>
              </a:rPr>
              <a:t>【</a:t>
            </a:r>
            <a:r>
              <a:rPr kumimoji="1" lang="ja-JP" altLang="en-US" sz="3600" b="1" i="0" u="none" strike="noStrike" kern="1200" cap="none" spc="0" normalizeH="0" baseline="0" noProof="0" dirty="0">
                <a:ln>
                  <a:noFill/>
                </a:ln>
                <a:solidFill>
                  <a:srgbClr val="000000"/>
                </a:solidFill>
                <a:effectLst/>
                <a:uLnTx/>
                <a:uFillTx/>
                <a:latin typeface="+mn-ea"/>
                <a:ea typeface="+mn-ea"/>
                <a:cs typeface="+mj-cs"/>
              </a:rPr>
              <a:t>講義３・演習</a:t>
            </a:r>
            <a:r>
              <a:rPr kumimoji="1" lang="en-US" altLang="ja-JP" sz="3600" b="1" i="0" u="none" strike="noStrike" kern="1200" cap="none" spc="0" normalizeH="0" baseline="0" noProof="0" dirty="0">
                <a:ln>
                  <a:noFill/>
                </a:ln>
                <a:solidFill>
                  <a:srgbClr val="000000"/>
                </a:solidFill>
                <a:effectLst/>
                <a:uLnTx/>
                <a:uFillTx/>
                <a:latin typeface="+mn-ea"/>
                <a:ea typeface="+mn-ea"/>
                <a:cs typeface="+mj-cs"/>
              </a:rPr>
              <a:t>3】</a:t>
            </a:r>
            <a:br>
              <a:rPr kumimoji="1" lang="en-US" altLang="ja-JP" sz="3600" b="1" i="0" u="none" strike="noStrike" kern="1200" cap="none" spc="0" normalizeH="0" baseline="0" noProof="0" dirty="0">
                <a:ln>
                  <a:noFill/>
                </a:ln>
                <a:solidFill>
                  <a:srgbClr val="000000"/>
                </a:solidFill>
                <a:effectLst/>
                <a:uLnTx/>
                <a:uFillTx/>
                <a:latin typeface="+mn-ea"/>
                <a:ea typeface="+mn-ea"/>
                <a:cs typeface="+mj-cs"/>
              </a:rPr>
            </a:br>
            <a:r>
              <a:rPr kumimoji="1" lang="ja-JP" altLang="en-US" sz="3600" b="1" i="0" u="none" strike="noStrike" kern="1200" cap="none" spc="0" normalizeH="0" baseline="0" noProof="0" dirty="0">
                <a:ln>
                  <a:noFill/>
                </a:ln>
                <a:solidFill>
                  <a:srgbClr val="000000"/>
                </a:solidFill>
                <a:effectLst/>
                <a:uLnTx/>
                <a:uFillTx/>
                <a:latin typeface="+mn-ea"/>
                <a:ea typeface="+mn-ea"/>
                <a:cs typeface="+mj-cs"/>
              </a:rPr>
              <a:t>相談支援における都道府県・市町村の役割</a:t>
            </a:r>
            <a:br>
              <a:rPr kumimoji="1" lang="en-US" altLang="ja-JP" sz="3600" b="1"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j-cs"/>
              </a:rPr>
            </a:br>
            <a:endParaRPr kumimoji="1" lang="ja-JP" altLang="en-US" dirty="0"/>
          </a:p>
        </p:txBody>
      </p:sp>
      <p:sp>
        <p:nvSpPr>
          <p:cNvPr id="4" name="テキスト ボックス 3">
            <a:extLst>
              <a:ext uri="{FF2B5EF4-FFF2-40B4-BE49-F238E27FC236}">
                <a16:creationId xmlns:a16="http://schemas.microsoft.com/office/drawing/2014/main" id="{FBA48334-396B-8D4F-842C-C4C4E0099401}"/>
              </a:ext>
            </a:extLst>
          </p:cNvPr>
          <p:cNvSpPr txBox="1"/>
          <p:nvPr/>
        </p:nvSpPr>
        <p:spPr>
          <a:xfrm>
            <a:off x="4860032" y="730268"/>
            <a:ext cx="3979530"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R6.2.20</a:t>
            </a:r>
            <a:r>
              <a:rPr kumimoji="1" lang="ja-JP" altLang="en-US"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Tue</a:t>
            </a:r>
            <a:r>
              <a:rPr kumimoji="1" lang="ja-JP" altLang="en-US"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14</a:t>
            </a:r>
            <a:r>
              <a:rPr lang="en-US" altLang="ja-JP" sz="1600" dirty="0">
                <a:solidFill>
                  <a:prstClr val="black"/>
                </a:solidFill>
                <a:latin typeface="Century Gothic" panose="020F0302020204030204"/>
                <a:ea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50</a:t>
            </a:r>
            <a:r>
              <a:rPr kumimoji="1" lang="ja-JP" altLang="en-US"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16</a:t>
            </a:r>
            <a:r>
              <a:rPr lang="en-US" altLang="ja-JP" sz="1600" dirty="0">
                <a:solidFill>
                  <a:prstClr val="black"/>
                </a:solidFill>
                <a:latin typeface="Century Gothic" panose="020F0302020204030204"/>
                <a:ea typeface="メイリオ"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　</a:t>
            </a:r>
          </a:p>
        </p:txBody>
      </p:sp>
      <p:pic>
        <p:nvPicPr>
          <p:cNvPr id="1026" name="Picture 2" descr="150,656点の協力イラスト素材 - Getty Images">
            <a:extLst>
              <a:ext uri="{FF2B5EF4-FFF2-40B4-BE49-F238E27FC236}">
                <a16:creationId xmlns:a16="http://schemas.microsoft.com/office/drawing/2014/main" id="{E4804550-BCE1-8C45-044C-61FD2C93A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36" t="15138" r="9236" b="40464"/>
          <a:stretch/>
        </p:blipFill>
        <p:spPr bwMode="auto">
          <a:xfrm>
            <a:off x="2508766" y="2830331"/>
            <a:ext cx="4126467" cy="2247133"/>
          </a:xfrm>
          <a:prstGeom prst="rect">
            <a:avLst/>
          </a:prstGeom>
          <a:noFill/>
          <a:extLst>
            <a:ext uri="{909E8E84-426E-40DD-AFC4-6F175D3DCCD1}">
              <a14:hiddenFill xmlns:a14="http://schemas.microsoft.com/office/drawing/2010/main">
                <a:solidFill>
                  <a:srgbClr val="FFFFFF"/>
                </a:solidFill>
              </a14:hiddenFill>
            </a:ext>
          </a:extLst>
        </p:spPr>
      </p:pic>
      <p:sp>
        <p:nvSpPr>
          <p:cNvPr id="5" name="字幕 4">
            <a:extLst>
              <a:ext uri="{FF2B5EF4-FFF2-40B4-BE49-F238E27FC236}">
                <a16:creationId xmlns:a16="http://schemas.microsoft.com/office/drawing/2014/main" id="{4EB49646-87E7-D860-80A0-813A08C2ADC8}"/>
              </a:ext>
            </a:extLst>
          </p:cNvPr>
          <p:cNvSpPr txBox="1">
            <a:spLocks noGrp="1"/>
          </p:cNvSpPr>
          <p:nvPr>
            <p:ph type="subTitle" idx="1"/>
          </p:nvPr>
        </p:nvSpPr>
        <p:spPr>
          <a:xfrm>
            <a:off x="914400" y="2204864"/>
            <a:ext cx="7315200" cy="530915"/>
          </a:xfrm>
          <a:prstGeom prst="rect">
            <a:avLst/>
          </a:prstGeom>
          <a:noFill/>
        </p:spPr>
        <p:txBody>
          <a:bodyPr wrap="square">
            <a:spAutoFit/>
          </a:bodyPr>
          <a:lstStyle/>
          <a:p>
            <a:pPr algn="just" rtl="0" fontAlgn="base">
              <a:lnSpc>
                <a:spcPct val="125000"/>
              </a:lnSpc>
              <a:spcBef>
                <a:spcPct val="0"/>
              </a:spcBef>
              <a:spcAft>
                <a:spcPct val="0"/>
              </a:spcAft>
            </a:pPr>
            <a:r>
              <a:rPr lang="ja-JP" altLang="en-US" sz="2400" dirty="0">
                <a:latin typeface="+mj-ea"/>
                <a:ea typeface="+mj-ea"/>
              </a:rPr>
              <a:t>～都道府県相談支援体制整備事業活用のヒント～</a:t>
            </a:r>
            <a:endParaRPr kumimoji="1" lang="ja-JP" altLang="en-US" sz="2400" kern="1200" dirty="0">
              <a:solidFill>
                <a:srgbClr val="000000"/>
              </a:solidFill>
              <a:latin typeface="+mj-ea"/>
              <a:ea typeface="+mj-ea"/>
            </a:endParaRPr>
          </a:p>
        </p:txBody>
      </p:sp>
      <p:sp>
        <p:nvSpPr>
          <p:cNvPr id="6" name="テキスト ボックス 5">
            <a:extLst>
              <a:ext uri="{FF2B5EF4-FFF2-40B4-BE49-F238E27FC236}">
                <a16:creationId xmlns:a16="http://schemas.microsoft.com/office/drawing/2014/main" id="{6F3F961E-BC3F-5ED1-D8C6-BA4D5561F167}"/>
              </a:ext>
            </a:extLst>
          </p:cNvPr>
          <p:cNvSpPr txBox="1"/>
          <p:nvPr/>
        </p:nvSpPr>
        <p:spPr>
          <a:xfrm>
            <a:off x="4280588" y="5309584"/>
            <a:ext cx="4709289" cy="1477328"/>
          </a:xfrm>
          <a:prstGeom prst="rect">
            <a:avLst/>
          </a:prstGeom>
          <a:noFill/>
        </p:spPr>
        <p:txBody>
          <a:bodyPr wrap="square" rtlCol="0">
            <a:spAutoFit/>
          </a:bodyPr>
          <a:lstStyle/>
          <a:p>
            <a:r>
              <a:rPr kumimoji="1" lang="ja-JP" altLang="en-US" dirty="0"/>
              <a:t>社会福祉法人清樹会</a:t>
            </a:r>
            <a:endParaRPr kumimoji="1" lang="en-US" altLang="ja-JP" dirty="0"/>
          </a:p>
          <a:p>
            <a:r>
              <a:rPr lang="ja-JP" altLang="en-US" dirty="0"/>
              <a:t>地域生活支援センターすみよし</a:t>
            </a:r>
            <a:endParaRPr lang="en-US" altLang="ja-JP" dirty="0"/>
          </a:p>
          <a:p>
            <a:r>
              <a:rPr kumimoji="1" lang="ja-JP" altLang="en-US" dirty="0"/>
              <a:t>（宮崎市障がい者基幹相談支援センター）</a:t>
            </a:r>
            <a:endParaRPr kumimoji="1" lang="en-US" altLang="ja-JP" dirty="0"/>
          </a:p>
          <a:p>
            <a:r>
              <a:rPr lang="ja-JP" altLang="en-US" dirty="0"/>
              <a:t>主任相談支援専門員　山口　麻衣子</a:t>
            </a:r>
            <a:endParaRPr lang="en-US" altLang="ja-JP" dirty="0"/>
          </a:p>
          <a:p>
            <a:endParaRPr kumimoji="1" lang="ja-JP" altLang="en-US" dirty="0"/>
          </a:p>
        </p:txBody>
      </p:sp>
      <p:sp>
        <p:nvSpPr>
          <p:cNvPr id="8" name="テキスト ボックス 7">
            <a:extLst>
              <a:ext uri="{FF2B5EF4-FFF2-40B4-BE49-F238E27FC236}">
                <a16:creationId xmlns:a16="http://schemas.microsoft.com/office/drawing/2014/main" id="{23DB8988-DCB6-B9C7-B9E7-DC75CFCAE597}"/>
              </a:ext>
            </a:extLst>
          </p:cNvPr>
          <p:cNvSpPr txBox="1"/>
          <p:nvPr/>
        </p:nvSpPr>
        <p:spPr>
          <a:xfrm>
            <a:off x="0" y="11507"/>
            <a:ext cx="9160983" cy="400110"/>
          </a:xfrm>
          <a:prstGeom prst="rect">
            <a:avLst/>
          </a:prstGeom>
          <a:noFill/>
        </p:spPr>
        <p:txBody>
          <a:bodyPr wrap="square" rtlCol="0">
            <a:spAutoFit/>
          </a:bodyPr>
          <a:lstStyle/>
          <a:p>
            <a:pPr algn="just"/>
            <a:r>
              <a:rPr lang="ja-JP" altLang="ja-JP" sz="1000" kern="100" spc="-130" dirty="0">
                <a:effectLst/>
                <a:latin typeface="ＭＳ ゴシック" panose="020B0609070205080204" pitchFamily="49" charset="-128"/>
                <a:ea typeface="ＭＳ ゴシック" panose="020B0609070205080204" pitchFamily="49" charset="-128"/>
                <a:cs typeface="Times New Roman" panose="02020603050405020304" pitchFamily="18" charset="0"/>
              </a:rPr>
              <a:t>令和５年度厚生労働省障害者総合福祉推進事業「地域の相談支援体制整備及び（自立支援）協議会の活性化に向けた都道府県による市町村支援の効果的な取組についての調査研究」</a:t>
            </a:r>
            <a:endParaRPr lang="en-US" altLang="ja-JP" sz="1000" kern="100" spc="-1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000" spc="-40" dirty="0">
                <a:latin typeface="ＭＳ ゴシック" panose="020B0609070205080204" pitchFamily="49" charset="-128"/>
                <a:ea typeface="ＭＳ ゴシック" panose="020B0609070205080204" pitchFamily="49" charset="-128"/>
                <a:cs typeface="Times New Roman" panose="02020603050405020304" pitchFamily="18" charset="0"/>
              </a:rPr>
              <a:t>相談支援体制整備や（自立支援）協議会の運営等の市町村支援に関する「都道府県</a:t>
            </a:r>
            <a:r>
              <a:rPr lang="ja-JP" altLang="ja-JP"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担当職員等向け試行研修</a:t>
            </a:r>
            <a:r>
              <a:rPr lang="ja-JP" altLang="en-US"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00" spc="-40" dirty="0">
                <a:latin typeface="ＭＳ ゴシック" panose="020B0609070205080204" pitchFamily="49" charset="-128"/>
                <a:ea typeface="ＭＳ ゴシック" panose="020B0609070205080204" pitchFamily="49" charset="-128"/>
                <a:cs typeface="Times New Roman" panose="02020603050405020304" pitchFamily="18" charset="0"/>
              </a:rPr>
              <a:t>R6</a:t>
            </a:r>
            <a:r>
              <a:rPr lang="en-US" altLang="ja-JP"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.2.20</a:t>
            </a:r>
            <a:r>
              <a:rPr lang="ja-JP" altLang="en-US"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6084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6957F4-28B4-32AD-9184-00D0B5C70A6B}"/>
              </a:ext>
            </a:extLst>
          </p:cNvPr>
          <p:cNvSpPr txBox="1"/>
          <p:nvPr/>
        </p:nvSpPr>
        <p:spPr>
          <a:xfrm>
            <a:off x="395536" y="735955"/>
            <a:ext cx="8352928" cy="5386090"/>
          </a:xfrm>
          <a:prstGeom prst="rect">
            <a:avLst/>
          </a:prstGeom>
          <a:noFill/>
        </p:spPr>
        <p:txBody>
          <a:bodyPr wrap="square">
            <a:spAutoFit/>
          </a:bodyPr>
          <a:lstStyle/>
          <a:p>
            <a:pPr algn="just"/>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相談支援の手引きより</a:t>
            </a:r>
            <a:endPar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2800"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rPr>
              <a:t>Ⅱ．相談支援体制の整備</a:t>
            </a:r>
          </a:p>
          <a:p>
            <a:pPr algn="just"/>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（３）③支給決定の観点</a:t>
            </a:r>
          </a:p>
          <a:p>
            <a:pPr algn="just"/>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・行政職員が地域の支援者の視点に立つことの重要性</a:t>
            </a:r>
          </a:p>
          <a:p>
            <a:pPr algn="just"/>
            <a:endPar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→そのためには、事例検討への参加、サービス担当者会議やモニタリング検証の機会の利用</a:t>
            </a:r>
          </a:p>
          <a:p>
            <a:pPr algn="just"/>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　</a:t>
            </a:r>
          </a:p>
          <a:p>
            <a:pPr algn="just"/>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24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400" b="1" kern="100" dirty="0">
                <a:solidFill>
                  <a:srgbClr val="0070C0"/>
                </a:solidFill>
                <a:effectLst/>
                <a:latin typeface="游明朝" panose="02020400000000000000" pitchFamily="18" charset="-128"/>
                <a:ea typeface="游明朝" panose="02020400000000000000" pitchFamily="18" charset="-128"/>
                <a:cs typeface="Times New Roman" panose="02020603050405020304" pitchFamily="18" charset="0"/>
              </a:rPr>
              <a:t>Ⅲ．相談支援の実務（１）行政の役割＋（４）都道府県による基幹相談支援センターの機能向上に向けた支援</a:t>
            </a:r>
          </a:p>
          <a:p>
            <a:pPr algn="just"/>
            <a:endPar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→都道府県は市町村、地域における相談支援体制の整備にあたって、基幹相談支援センターの立ち上げや業務に対する助言等を市町村に対して積極的に行っていく必要性</a:t>
            </a:r>
          </a:p>
        </p:txBody>
      </p:sp>
    </p:spTree>
    <p:extLst>
      <p:ext uri="{BB962C8B-B14F-4D97-AF65-F5344CB8AC3E}">
        <p14:creationId xmlns:p14="http://schemas.microsoft.com/office/powerpoint/2010/main" val="16876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4B8422-A1FD-4382-F63E-18C37DADDB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1" y="2132856"/>
            <a:ext cx="4475989" cy="3356992"/>
          </a:xfrm>
          <a:prstGeom prst="rect">
            <a:avLst/>
          </a:prstGeom>
        </p:spPr>
      </p:pic>
      <p:pic>
        <p:nvPicPr>
          <p:cNvPr id="6" name="図 5">
            <a:extLst>
              <a:ext uri="{FF2B5EF4-FFF2-40B4-BE49-F238E27FC236}">
                <a16:creationId xmlns:a16="http://schemas.microsoft.com/office/drawing/2014/main" id="{8D1B797B-2717-39A4-2A15-7C0A84D40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080" y="2257841"/>
            <a:ext cx="4283968" cy="3212976"/>
          </a:xfrm>
          <a:prstGeom prst="rect">
            <a:avLst/>
          </a:prstGeom>
        </p:spPr>
      </p:pic>
      <p:sp>
        <p:nvSpPr>
          <p:cNvPr id="7" name="テキスト ボックス 6">
            <a:extLst>
              <a:ext uri="{FF2B5EF4-FFF2-40B4-BE49-F238E27FC236}">
                <a16:creationId xmlns:a16="http://schemas.microsoft.com/office/drawing/2014/main" id="{74A1D6D5-F0AD-B3BC-D57C-37FA03DC5CD8}"/>
              </a:ext>
            </a:extLst>
          </p:cNvPr>
          <p:cNvSpPr txBox="1"/>
          <p:nvPr/>
        </p:nvSpPr>
        <p:spPr>
          <a:xfrm>
            <a:off x="1691680" y="936104"/>
            <a:ext cx="6624736" cy="864096"/>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kumimoji="1" lang="ja-JP" altLang="en-US" sz="2800" b="1" kern="1200" dirty="0">
                <a:solidFill>
                  <a:srgbClr val="000000"/>
                </a:solidFill>
                <a:latin typeface="ＭＳ Ｐゴシック" panose="020B0600070205080204" pitchFamily="50" charset="-128"/>
                <a:ea typeface="ＭＳ Ｐゴシック" panose="020B0600070205080204" pitchFamily="50" charset="-128"/>
              </a:rPr>
              <a:t>事例検討会、</a:t>
            </a:r>
            <a:r>
              <a:rPr kumimoji="1" lang="en-US" altLang="ja-JP" sz="2800" b="1" kern="1200" dirty="0">
                <a:solidFill>
                  <a:srgbClr val="000000"/>
                </a:solidFill>
                <a:latin typeface="ＭＳ Ｐゴシック" panose="020B0600070205080204" pitchFamily="50" charset="-128"/>
                <a:ea typeface="ＭＳ Ｐゴシック" panose="020B0600070205080204" pitchFamily="50" charset="-128"/>
              </a:rPr>
              <a:t>GSV</a:t>
            </a:r>
            <a:r>
              <a:rPr kumimoji="1" lang="ja-JP" altLang="en-US" sz="2800" b="1" kern="1200" dirty="0">
                <a:solidFill>
                  <a:srgbClr val="000000"/>
                </a:solidFill>
                <a:latin typeface="ＭＳ Ｐゴシック" panose="020B0600070205080204" pitchFamily="50" charset="-128"/>
                <a:ea typeface="ＭＳ Ｐゴシック" panose="020B0600070205080204" pitchFamily="50" charset="-128"/>
              </a:rPr>
              <a:t>へのオブザーバー参加</a:t>
            </a:r>
            <a:endParaRPr kumimoji="1" lang="en-US" altLang="ja-JP" sz="2800" b="1" kern="1200"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endParaRPr kumimoji="1" lang="ja-JP" altLang="en-US" sz="2800" kern="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7676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5B253FE-3B86-694E-8E55-5C2404DF0C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966" y="332656"/>
            <a:ext cx="4379979" cy="3284984"/>
          </a:xfrm>
          <a:prstGeom prst="rect">
            <a:avLst/>
          </a:prstGeom>
        </p:spPr>
      </p:pic>
      <p:pic>
        <p:nvPicPr>
          <p:cNvPr id="6" name="図 5">
            <a:extLst>
              <a:ext uri="{FF2B5EF4-FFF2-40B4-BE49-F238E27FC236}">
                <a16:creationId xmlns:a16="http://schemas.microsoft.com/office/drawing/2014/main" id="{7F24247C-7F6E-4DBD-C113-70F8A42696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89"/>
          <a:stretch/>
        </p:blipFill>
        <p:spPr>
          <a:xfrm rot="5400000">
            <a:off x="382529" y="581261"/>
            <a:ext cx="4149080" cy="3651870"/>
          </a:xfrm>
          <a:prstGeom prst="rect">
            <a:avLst/>
          </a:prstGeom>
        </p:spPr>
      </p:pic>
      <p:pic>
        <p:nvPicPr>
          <p:cNvPr id="8" name="図 7">
            <a:extLst>
              <a:ext uri="{FF2B5EF4-FFF2-40B4-BE49-F238E27FC236}">
                <a16:creationId xmlns:a16="http://schemas.microsoft.com/office/drawing/2014/main" id="{AC491706-A9CB-4D7C-1FB3-453BE7464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508" y="3212976"/>
            <a:ext cx="4249437" cy="3187077"/>
          </a:xfrm>
          <a:prstGeom prst="rect">
            <a:avLst/>
          </a:prstGeom>
        </p:spPr>
      </p:pic>
      <p:sp>
        <p:nvSpPr>
          <p:cNvPr id="9" name="テキスト ボックス 8">
            <a:extLst>
              <a:ext uri="{FF2B5EF4-FFF2-40B4-BE49-F238E27FC236}">
                <a16:creationId xmlns:a16="http://schemas.microsoft.com/office/drawing/2014/main" id="{79223FE0-C37F-D5F8-CF7E-C50542014DD7}"/>
              </a:ext>
            </a:extLst>
          </p:cNvPr>
          <p:cNvSpPr txBox="1"/>
          <p:nvPr/>
        </p:nvSpPr>
        <p:spPr>
          <a:xfrm>
            <a:off x="218527" y="4481737"/>
            <a:ext cx="4116965" cy="2043608"/>
          </a:xfrm>
          <a:prstGeom prst="rect">
            <a:avLst/>
          </a:prstGeom>
          <a:solidFill>
            <a:srgbClr val="FFC000"/>
          </a:solidFill>
        </p:spPr>
        <p:txBody>
          <a:bodyPr wrap="square" lIns="0" tIns="0" rIns="0" bIns="0" rtlCol="0" anchor="t">
            <a:noAutofit/>
          </a:bodyPr>
          <a:lstStyle/>
          <a:p>
            <a:pPr algn="just" rtl="0" fontAlgn="base">
              <a:lnSpc>
                <a:spcPct val="125000"/>
              </a:lnSpc>
              <a:spcBef>
                <a:spcPct val="0"/>
              </a:spcBef>
              <a:spcAft>
                <a:spcPct val="0"/>
              </a:spcAft>
            </a:pPr>
            <a:r>
              <a:rPr kumimoji="1" lang="ja-JP" altLang="en-US" sz="1400" b="1" kern="1200" dirty="0">
                <a:solidFill>
                  <a:srgbClr val="000000"/>
                </a:solidFill>
                <a:latin typeface="ＭＳ Ｐゴシック" panose="020B0600070205080204" pitchFamily="50" charset="-128"/>
                <a:ea typeface="ＭＳ Ｐゴシック" panose="020B0600070205080204" pitchFamily="50" charset="-128"/>
              </a:rPr>
              <a:t>・宮崎県自立支援協議会相談支援部会研修</a:t>
            </a:r>
            <a:endParaRPr kumimoji="1" lang="en-US" altLang="ja-JP" sz="1400" b="1" kern="1200" dirty="0">
              <a:solidFill>
                <a:srgbClr val="000000"/>
              </a:solidFill>
              <a:latin typeface="ＭＳ Ｐゴシック" panose="020B0600070205080204" pitchFamily="50" charset="-128"/>
              <a:ea typeface="ＭＳ Ｐゴシック" panose="020B0600070205080204" pitchFamily="50" charset="-128"/>
            </a:endParaRPr>
          </a:p>
          <a:p>
            <a:pPr algn="r" rtl="0" fontAlgn="base">
              <a:lnSpc>
                <a:spcPct val="125000"/>
              </a:lnSpc>
              <a:spcBef>
                <a:spcPct val="0"/>
              </a:spcBef>
              <a:spcAft>
                <a:spcPct val="0"/>
              </a:spcAft>
            </a:pPr>
            <a:r>
              <a:rPr lang="ja-JP" altLang="en-US" sz="1400" b="1" dirty="0">
                <a:solidFill>
                  <a:srgbClr val="000000"/>
                </a:solidFill>
                <a:latin typeface="ＭＳ Ｐゴシック" panose="020B0600070205080204" pitchFamily="50" charset="-128"/>
                <a:ea typeface="ＭＳ Ｐゴシック" panose="020B0600070205080204" pitchFamily="50" charset="-128"/>
              </a:rPr>
              <a:t>（</a:t>
            </a:r>
            <a:r>
              <a:rPr lang="en-US" altLang="ja-JP" sz="1400" b="1" dirty="0">
                <a:solidFill>
                  <a:srgbClr val="000000"/>
                </a:solidFill>
                <a:latin typeface="ＭＳ Ｐゴシック" panose="020B0600070205080204" pitchFamily="50" charset="-128"/>
                <a:ea typeface="ＭＳ Ｐゴシック" panose="020B0600070205080204" pitchFamily="50" charset="-128"/>
              </a:rPr>
              <a:t>2023.7</a:t>
            </a:r>
            <a:r>
              <a:rPr lang="ja-JP" altLang="en-US" sz="1400" b="1" dirty="0">
                <a:solidFill>
                  <a:srgbClr val="000000"/>
                </a:solidFill>
                <a:latin typeface="ＭＳ Ｐゴシック" panose="020B0600070205080204" pitchFamily="50" charset="-128"/>
                <a:ea typeface="ＭＳ Ｐゴシック" panose="020B0600070205080204" pitchFamily="50" charset="-128"/>
              </a:rPr>
              <a:t>．</a:t>
            </a:r>
            <a:r>
              <a:rPr lang="en-US" altLang="ja-JP" sz="1400" b="1" dirty="0">
                <a:solidFill>
                  <a:srgbClr val="000000"/>
                </a:solidFill>
                <a:latin typeface="ＭＳ Ｐゴシック" panose="020B0600070205080204" pitchFamily="50" charset="-128"/>
                <a:ea typeface="ＭＳ Ｐゴシック" panose="020B0600070205080204" pitchFamily="50" charset="-128"/>
              </a:rPr>
              <a:t>7</a:t>
            </a:r>
            <a:r>
              <a:rPr lang="ja-JP" altLang="en-US" sz="1400" b="1" dirty="0">
                <a:solidFill>
                  <a:srgbClr val="000000"/>
                </a:solidFill>
                <a:latin typeface="ＭＳ Ｐゴシック" panose="020B0600070205080204" pitchFamily="50" charset="-128"/>
                <a:ea typeface="ＭＳ Ｐゴシック" panose="020B0600070205080204" pitchFamily="50" charset="-128"/>
              </a:rPr>
              <a:t>開催）</a:t>
            </a:r>
            <a:endParaRPr kumimoji="1" lang="en-US" altLang="ja-JP" sz="1400" b="1" kern="1200"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r>
              <a:rPr lang="ja-JP" altLang="en-US" sz="1400" b="1" dirty="0">
                <a:solidFill>
                  <a:srgbClr val="000000"/>
                </a:solidFill>
                <a:latin typeface="ＭＳ Ｐゴシック" panose="020B0600070205080204" pitchFamily="50" charset="-128"/>
                <a:ea typeface="ＭＳ Ｐゴシック" panose="020B0600070205080204" pitchFamily="50" charset="-128"/>
              </a:rPr>
              <a:t>・２６市町村から約１００名が参加</a:t>
            </a:r>
            <a:endParaRPr lang="en-US" altLang="ja-JP" sz="1400" b="1"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r>
              <a:rPr kumimoji="1" lang="ja-JP" altLang="en-US" sz="1400" b="1" kern="1200" dirty="0">
                <a:solidFill>
                  <a:srgbClr val="000000"/>
                </a:solidFill>
                <a:latin typeface="ＭＳ Ｐゴシック" panose="020B0600070205080204" pitchFamily="50" charset="-128"/>
                <a:ea typeface="ＭＳ Ｐゴシック" panose="020B0600070205080204" pitchFamily="50" charset="-128"/>
              </a:rPr>
              <a:t>・各市町村から官民一体のチームでの参加</a:t>
            </a:r>
            <a:endParaRPr kumimoji="1" lang="en-US" altLang="ja-JP" sz="1400" b="1" kern="1200"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r>
              <a:rPr lang="ja-JP" altLang="en-US" sz="1400" b="1" dirty="0">
                <a:solidFill>
                  <a:srgbClr val="000000"/>
                </a:solidFill>
                <a:latin typeface="ＭＳ Ｐゴシック" panose="020B0600070205080204" pitchFamily="50" charset="-128"/>
                <a:ea typeface="ＭＳ Ｐゴシック" panose="020B0600070205080204" pitchFamily="50" charset="-128"/>
              </a:rPr>
              <a:t>・基幹相談支援センター、地域生活支援拠点等、</a:t>
            </a:r>
            <a:endParaRPr lang="en-US" altLang="ja-JP" sz="1400" b="1"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r>
              <a:rPr kumimoji="1" lang="ja-JP" altLang="en-US" sz="1400" b="1" kern="1200" dirty="0">
                <a:solidFill>
                  <a:srgbClr val="000000"/>
                </a:solidFill>
                <a:latin typeface="ＭＳ Ｐゴシック" panose="020B0600070205080204" pitchFamily="50" charset="-128"/>
                <a:ea typeface="ＭＳ Ｐゴシック" panose="020B0600070205080204" pitchFamily="50" charset="-128"/>
              </a:rPr>
              <a:t>自立支援協議会をテーマに意見交換、全域のシェア</a:t>
            </a:r>
            <a:endParaRPr kumimoji="1" lang="en-US" altLang="ja-JP" sz="1400" b="1" kern="1200"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r>
              <a:rPr lang="ja-JP" altLang="en-US" sz="1400" b="1" dirty="0">
                <a:solidFill>
                  <a:srgbClr val="000000"/>
                </a:solidFill>
                <a:latin typeface="ＭＳ Ｐゴシック" panose="020B0600070205080204" pitchFamily="50" charset="-128"/>
                <a:ea typeface="ＭＳ Ｐゴシック" panose="020B0600070205080204" pitchFamily="50" charset="-128"/>
              </a:rPr>
              <a:t>・県</a:t>
            </a:r>
            <a:r>
              <a:rPr lang="en-US" altLang="ja-JP" sz="1400" b="1" dirty="0">
                <a:solidFill>
                  <a:srgbClr val="000000"/>
                </a:solidFill>
                <a:latin typeface="ＭＳ Ｐゴシック" panose="020B0600070205080204" pitchFamily="50" charset="-128"/>
                <a:ea typeface="ＭＳ Ｐゴシック" panose="020B0600070205080204" pitchFamily="50" charset="-128"/>
              </a:rPr>
              <a:t>AD</a:t>
            </a:r>
            <a:r>
              <a:rPr lang="ja-JP" altLang="en-US" sz="1400" b="1" dirty="0">
                <a:solidFill>
                  <a:srgbClr val="000000"/>
                </a:solidFill>
                <a:latin typeface="ＭＳ Ｐゴシック" panose="020B0600070205080204" pitchFamily="50" charset="-128"/>
                <a:ea typeface="ＭＳ Ｐゴシック" panose="020B0600070205080204" pitchFamily="50" charset="-128"/>
              </a:rPr>
              <a:t>がファシリテーターを担う</a:t>
            </a:r>
            <a:endParaRPr kumimoji="1" lang="ja-JP" altLang="en-US" sz="1400" b="1" kern="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6610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楕円 25">
            <a:extLst>
              <a:ext uri="{FF2B5EF4-FFF2-40B4-BE49-F238E27FC236}">
                <a16:creationId xmlns:a16="http://schemas.microsoft.com/office/drawing/2014/main" id="{884C8666-8CB6-602F-B749-4F4149D33CD8}"/>
              </a:ext>
            </a:extLst>
          </p:cNvPr>
          <p:cNvSpPr/>
          <p:nvPr/>
        </p:nvSpPr>
        <p:spPr>
          <a:xfrm>
            <a:off x="182590" y="851511"/>
            <a:ext cx="3641690" cy="1239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2" name="スライド番号プレースホルダー 1">
            <a:extLst>
              <a:ext uri="{FF2B5EF4-FFF2-40B4-BE49-F238E27FC236}">
                <a16:creationId xmlns:a16="http://schemas.microsoft.com/office/drawing/2014/main" id="{54E4A024-F1CF-63A9-C13C-FD6E55971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B1FC0-0C78-4EF4-A5B1-3651C4767630}" type="slidenum">
              <a:rPr kumimoji="1" lang="en-US" altLang="ja-JP" sz="1000" b="0" i="0" u="none" strike="noStrike" kern="1200" cap="none" spc="0" normalizeH="0" baseline="0" noProof="0" smtClean="0">
                <a:ln>
                  <a:noFill/>
                </a:ln>
                <a:solidFill>
                  <a:prstClr val="black"/>
                </a:solidFill>
                <a:effectLst/>
                <a:uLnTx/>
                <a:uFillTx/>
                <a:latin typeface="Arial"/>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000" b="0" i="0" u="none" strike="noStrike" kern="1200" cap="none" spc="0" normalizeH="0" baseline="0" noProof="0">
              <a:ln>
                <a:noFill/>
              </a:ln>
              <a:solidFill>
                <a:prstClr val="black"/>
              </a:solidFill>
              <a:effectLst/>
              <a:uLnTx/>
              <a:uFillTx/>
              <a:latin typeface="Arial"/>
              <a:ea typeface="ＭＳ Ｐゴシック"/>
              <a:cs typeface="+mn-cs"/>
            </a:endParaRPr>
          </a:p>
        </p:txBody>
      </p:sp>
      <p:sp>
        <p:nvSpPr>
          <p:cNvPr id="11" name="矢印: 山形 4">
            <a:extLst>
              <a:ext uri="{FF2B5EF4-FFF2-40B4-BE49-F238E27FC236}">
                <a16:creationId xmlns:a16="http://schemas.microsoft.com/office/drawing/2014/main" id="{6DE1AB26-C5F6-0DA8-8C27-3A2B623997A9}"/>
              </a:ext>
            </a:extLst>
          </p:cNvPr>
          <p:cNvSpPr txBox="1"/>
          <p:nvPr/>
        </p:nvSpPr>
        <p:spPr>
          <a:xfrm>
            <a:off x="182590" y="913204"/>
            <a:ext cx="3641690" cy="115251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1" lang="ja-JP" altLang="en-US" sz="3200" b="1"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rPr>
              <a:t>広域的な支援事業</a:t>
            </a:r>
          </a:p>
        </p:txBody>
      </p:sp>
      <p:sp>
        <p:nvSpPr>
          <p:cNvPr id="25" name="テキスト ボックス 24">
            <a:extLst>
              <a:ext uri="{FF2B5EF4-FFF2-40B4-BE49-F238E27FC236}">
                <a16:creationId xmlns:a16="http://schemas.microsoft.com/office/drawing/2014/main" id="{9EDF079B-2D13-ECBC-94B0-EE5598F30187}"/>
              </a:ext>
            </a:extLst>
          </p:cNvPr>
          <p:cNvSpPr txBox="1"/>
          <p:nvPr/>
        </p:nvSpPr>
        <p:spPr>
          <a:xfrm>
            <a:off x="424855" y="2299418"/>
            <a:ext cx="8253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rPr>
              <a:t>市区町村域を越えて広域的な支援を行い、障害者等が自立した日常生活または社会生活を営むことをできるようにすることを目的とする事業</a:t>
            </a:r>
          </a:p>
        </p:txBody>
      </p:sp>
      <p:sp>
        <p:nvSpPr>
          <p:cNvPr id="41" name="角丸四角形 6">
            <a:extLst>
              <a:ext uri="{FF2B5EF4-FFF2-40B4-BE49-F238E27FC236}">
                <a16:creationId xmlns:a16="http://schemas.microsoft.com/office/drawing/2014/main" id="{0ED01FE2-3B4E-1243-8AE4-496144859EB5}"/>
              </a:ext>
            </a:extLst>
          </p:cNvPr>
          <p:cNvSpPr/>
          <p:nvPr/>
        </p:nvSpPr>
        <p:spPr>
          <a:xfrm>
            <a:off x="611560" y="3245990"/>
            <a:ext cx="4752528" cy="610999"/>
          </a:xfrm>
          <a:prstGeom prst="roundRect">
            <a:avLst/>
          </a:prstGeom>
          <a:solidFill>
            <a:srgbClr val="4F81BD"/>
          </a:solidFill>
          <a:ln w="25400" cap="flat" cmpd="sng" algn="ctr">
            <a:solidFill>
              <a:srgbClr val="4F81BD">
                <a:shade val="50000"/>
              </a:srgbClr>
            </a:solidFill>
            <a:prstDash val="solid"/>
          </a:ln>
          <a:effectLst/>
        </p:spPr>
        <p:txBody>
          <a:bodyPr lIns="89193" tIns="44596" rIns="89193" bIns="44596" rtlCol="0" anchor="ctr"/>
          <a:lstStyle/>
          <a:p>
            <a:pPr marL="0" marR="0" lvl="0" indent="0" algn="ctr" defTabSz="891859" rtl="0" eaLnBrk="0" fontAlgn="base" latinLnBrk="0" hangingPunct="0">
              <a:lnSpc>
                <a:spcPct val="100000"/>
              </a:lnSpc>
              <a:spcBef>
                <a:spcPct val="0"/>
              </a:spcBef>
              <a:spcAft>
                <a:spcPct val="0"/>
              </a:spcAft>
              <a:buClrTx/>
              <a:buSzTx/>
              <a:buFontTx/>
              <a:buNone/>
              <a:tabLst/>
              <a:defRPr/>
            </a:pPr>
            <a:r>
              <a:rPr kumimoji="0" lang="ja-JP" altLang="en-US" sz="2800" b="0" i="0" u="none" strike="noStrike" kern="0" cap="none" spc="0" normalizeH="0" baseline="0" noProof="0" dirty="0">
                <a:ln>
                  <a:noFill/>
                </a:ln>
                <a:effectLst/>
                <a:uLnTx/>
                <a:uFillTx/>
                <a:latin typeface="Calibri"/>
                <a:ea typeface="ＭＳ Ｐゴシック" panose="020B0600070205080204" pitchFamily="50" charset="-128"/>
                <a:cs typeface="+mn-cs"/>
              </a:rPr>
              <a:t>都道府県体制整備支援事業</a:t>
            </a:r>
          </a:p>
        </p:txBody>
      </p:sp>
      <p:sp>
        <p:nvSpPr>
          <p:cNvPr id="6" name="山形 4">
            <a:extLst>
              <a:ext uri="{FF2B5EF4-FFF2-40B4-BE49-F238E27FC236}">
                <a16:creationId xmlns:a16="http://schemas.microsoft.com/office/drawing/2014/main" id="{4B834342-533A-654B-80E5-896718D879D5}"/>
              </a:ext>
            </a:extLst>
          </p:cNvPr>
          <p:cNvSpPr/>
          <p:nvPr/>
        </p:nvSpPr>
        <p:spPr>
          <a:xfrm>
            <a:off x="1655676" y="87691"/>
            <a:ext cx="5688631" cy="615745"/>
          </a:xfrm>
          <a:prstGeom prst="rect">
            <a:avLst/>
          </a:prstGeom>
          <a:solidFill>
            <a:srgbClr val="4BACC6">
              <a:lumMod val="40000"/>
              <a:lumOff val="60000"/>
            </a:srgbClr>
          </a:solidFill>
          <a:ln>
            <a:noFill/>
          </a:ln>
          <a:effectLst/>
        </p:spPr>
        <p:txBody>
          <a:bodyPr spcFirstLastPara="0" vert="horz" wrap="square" lIns="17376" tIns="17376" rIns="17376" bIns="17376" numCol="1" spcCol="1270" anchor="ctr" anchorCtr="0">
            <a:noAutofit/>
          </a:bodyPr>
          <a:lstStyle/>
          <a:p>
            <a:pPr marL="0" marR="0" lvl="0" indent="0" algn="ctr" defTabSz="1216294" eaLnBrk="0" fontAlgn="base" latinLnBrk="0" hangingPunct="0">
              <a:lnSpc>
                <a:spcPct val="90000"/>
              </a:lnSpc>
              <a:spcBef>
                <a:spcPct val="0"/>
              </a:spcBef>
              <a:spcAft>
                <a:spcPct val="35000"/>
              </a:spcAft>
              <a:buClrTx/>
              <a:buSzTx/>
              <a:buFontTx/>
              <a:buNone/>
              <a:tabLst/>
              <a:defRPr/>
            </a:pPr>
            <a:r>
              <a:rPr kumimoji="0" lang="ja-JP" altLang="en-US" sz="2736" b="0" i="0" u="none" strike="noStrike" kern="0" cap="none" spc="0" normalizeH="0" baseline="0" noProof="0" dirty="0">
                <a:ln>
                  <a:noFill/>
                </a:ln>
                <a:solidFill>
                  <a:prstClr val="black"/>
                </a:solidFill>
                <a:effectLst/>
                <a:uLnTx/>
                <a:uFillTx/>
                <a:latin typeface="AR教科書体M" pitchFamily="49" charset="-128"/>
                <a:ea typeface="AR教科書体M" pitchFamily="49" charset="-128"/>
                <a:cs typeface="+mn-cs"/>
              </a:rPr>
              <a:t>広域的支援・市町村支援　</a:t>
            </a:r>
            <a:r>
              <a:rPr kumimoji="0" lang="en-US" altLang="ja-JP" sz="2736" b="0" i="0" u="none" strike="noStrike" kern="0" cap="none" spc="0" normalizeH="0" baseline="0" noProof="0" dirty="0">
                <a:ln>
                  <a:noFill/>
                </a:ln>
                <a:solidFill>
                  <a:prstClr val="black"/>
                </a:solidFill>
                <a:effectLst/>
                <a:uLnTx/>
                <a:uFillTx/>
                <a:latin typeface="AR教科書体M" pitchFamily="49" charset="-128"/>
                <a:ea typeface="AR教科書体M" pitchFamily="49" charset="-128"/>
                <a:cs typeface="+mn-cs"/>
              </a:rPr>
              <a:t>P1</a:t>
            </a:r>
            <a:r>
              <a:rPr kumimoji="0" lang="ja-JP" altLang="en-US" sz="2736" b="0" i="0" u="none" strike="noStrike" kern="0" cap="none" spc="0" normalizeH="0" baseline="0" noProof="0" dirty="0">
                <a:ln>
                  <a:noFill/>
                </a:ln>
                <a:solidFill>
                  <a:prstClr val="black"/>
                </a:solidFill>
                <a:effectLst/>
                <a:uLnTx/>
                <a:uFillTx/>
                <a:latin typeface="AR教科書体M" pitchFamily="49" charset="-128"/>
                <a:ea typeface="AR教科書体M" pitchFamily="49" charset="-128"/>
                <a:cs typeface="+mn-cs"/>
              </a:rPr>
              <a:t>２</a:t>
            </a:r>
          </a:p>
        </p:txBody>
      </p:sp>
      <p:sp>
        <p:nvSpPr>
          <p:cNvPr id="12" name="テキスト ボックス 11">
            <a:extLst>
              <a:ext uri="{FF2B5EF4-FFF2-40B4-BE49-F238E27FC236}">
                <a16:creationId xmlns:a16="http://schemas.microsoft.com/office/drawing/2014/main" id="{2ED95DE2-9427-BE2F-10DE-0F0D893DA987}"/>
              </a:ext>
            </a:extLst>
          </p:cNvPr>
          <p:cNvSpPr txBox="1"/>
          <p:nvPr/>
        </p:nvSpPr>
        <p:spPr>
          <a:xfrm>
            <a:off x="621828" y="4157230"/>
            <a:ext cx="7910612" cy="1692771"/>
          </a:xfrm>
          <a:prstGeom prst="rect">
            <a:avLst/>
          </a:prstGeom>
          <a:noFill/>
        </p:spPr>
        <p:txBody>
          <a:bodyPr wrap="square" rtlCol="0">
            <a:spAutoFit/>
          </a:bodyPr>
          <a:lstStyle/>
          <a:p>
            <a:r>
              <a:rPr kumimoji="1" lang="ja-JP" altLang="en-US" sz="2400" dirty="0"/>
              <a:t>都道府県に相談支援に関する</a:t>
            </a:r>
            <a:r>
              <a:rPr kumimoji="1" lang="ja-JP" altLang="en-US" sz="3200" b="1" dirty="0"/>
              <a:t>「アドバイザー」</a:t>
            </a:r>
            <a:r>
              <a:rPr kumimoji="1" lang="ja-JP" altLang="en-US" sz="2400" dirty="0"/>
              <a:t>を設置し、地域のネットワークの構築に向けた指導・調整等の広域的支援を行うことにより、地域における相談支援体制の整備を推進することを目的」としている。　</a:t>
            </a:r>
            <a:endParaRPr kumimoji="1" lang="en-US" altLang="ja-JP" sz="2400" dirty="0"/>
          </a:p>
        </p:txBody>
      </p:sp>
    </p:spTree>
    <p:extLst>
      <p:ext uri="{BB962C8B-B14F-4D97-AF65-F5344CB8AC3E}">
        <p14:creationId xmlns:p14="http://schemas.microsoft.com/office/powerpoint/2010/main" val="280760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0A9C93B-F872-4071-EDBF-CFE51C87FF23}"/>
              </a:ext>
            </a:extLst>
          </p:cNvPr>
          <p:cNvSpPr>
            <a:spLocks noGrp="1"/>
          </p:cNvSpPr>
          <p:nvPr>
            <p:ph type="sldNum" sz="quarter" idx="12"/>
          </p:nvPr>
        </p:nvSpPr>
        <p:spPr/>
        <p:txBody>
          <a:bodyPr/>
          <a:lstStyle/>
          <a:p>
            <a:fld id="{B85B1FC0-0C78-4EF4-A5B1-3651C4767630}" type="slidenum">
              <a:rPr lang="en-US" altLang="ja-JP" smtClean="0"/>
              <a:pPr/>
              <a:t>14</a:t>
            </a:fld>
            <a:endParaRPr lang="en-US" altLang="ja-JP"/>
          </a:p>
        </p:txBody>
      </p:sp>
      <p:sp>
        <p:nvSpPr>
          <p:cNvPr id="4" name="テキスト ボックス 3">
            <a:extLst>
              <a:ext uri="{FF2B5EF4-FFF2-40B4-BE49-F238E27FC236}">
                <a16:creationId xmlns:a16="http://schemas.microsoft.com/office/drawing/2014/main" id="{151A33BD-E7DC-518D-8276-F33509E59611}"/>
              </a:ext>
            </a:extLst>
          </p:cNvPr>
          <p:cNvSpPr txBox="1"/>
          <p:nvPr/>
        </p:nvSpPr>
        <p:spPr>
          <a:xfrm>
            <a:off x="467544" y="1136064"/>
            <a:ext cx="8064896" cy="4585871"/>
          </a:xfrm>
          <a:prstGeom prst="rect">
            <a:avLst/>
          </a:prstGeom>
          <a:noFill/>
        </p:spPr>
        <p:txBody>
          <a:bodyPr wrap="square">
            <a:spAutoFit/>
          </a:bodyPr>
          <a:lstStyle/>
          <a:p>
            <a:pPr indent="133350" algn="just"/>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特に、「市区町村域を超えて広域的な支援を行い、障害者等が自立した日常生活又は社会生活を営むことができるようにすることを目的とする」事業が「広域的な支援事業」である。</a:t>
            </a:r>
            <a:endParaRPr lang="en-US"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indent="133350" algn="just"/>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「広域的な支援事業」のうち、</a:t>
            </a:r>
            <a:r>
              <a:rPr lang="ja-JP" altLang="ja-JP" sz="2000" b="1" kern="100" dirty="0">
                <a:solidFill>
                  <a:schemeClr val="accent6">
                    <a:lumMod val="75000"/>
                  </a:schemeClr>
                </a:solidFill>
                <a:effectLst/>
                <a:latin typeface="游明朝" panose="02020400000000000000" pitchFamily="18" charset="-128"/>
                <a:ea typeface="ＭＳ 明朝" panose="02020609040205080304" pitchFamily="17" charset="-128"/>
                <a:cs typeface="Times New Roman" panose="02020603050405020304" pitchFamily="18" charset="0"/>
              </a:rPr>
              <a:t>「都道府県相談支援体制整備事業」</a:t>
            </a:r>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は、</a:t>
            </a:r>
            <a:r>
              <a:rPr lang="ja-JP" altLang="ja-JP" sz="2000" u="sng" kern="100" dirty="0">
                <a:effectLst/>
                <a:latin typeface="游明朝" panose="02020400000000000000" pitchFamily="18" charset="-128"/>
                <a:ea typeface="ＭＳ 明朝" panose="02020609040205080304" pitchFamily="17" charset="-128"/>
                <a:cs typeface="Times New Roman" panose="02020603050405020304" pitchFamily="18" charset="0"/>
              </a:rPr>
              <a:t>「都道府県に、相談支援に関するアドバイザーを配置し、地域のネットワーク構築に向けた指導・調整等の広域的支援を行うことにより、地域における相談支援体制の整備を推進することを目的」</a:t>
            </a:r>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としており、実施主体は、都道府県である（広域的な支援事業実施要領）。</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主たる事業の内容は、以下のとおりであり、</a:t>
            </a:r>
            <a:r>
              <a:rPr lang="ja-JP" altLang="ja-JP" sz="2000" b="1" kern="100" dirty="0">
                <a:effectLst/>
                <a:latin typeface="游明朝" panose="02020400000000000000" pitchFamily="18" charset="-128"/>
                <a:ea typeface="ＭＳ 明朝" panose="02020609040205080304" pitchFamily="17" charset="-128"/>
                <a:cs typeface="Times New Roman" panose="02020603050405020304" pitchFamily="18" charset="0"/>
              </a:rPr>
              <a:t>事業の実施に当たって、都道府県は、市町村支援の具体的な取組について明確化</a:t>
            </a:r>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する必要がある。</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r>
              <a:rPr lang="ja-JP"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rPr>
              <a:t>また、都道府県が設置する（自立支援）協議会において、「配置するアドバイザーの職種や人員等について協議する」ことが望ましい。</a:t>
            </a:r>
            <a:endParaRPr lang="en-US" altLang="ja-JP" sz="20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indent="133350" algn="just"/>
            <a:r>
              <a:rPr lang="ja-JP" altLang="en-US" sz="1200" kern="100" dirty="0">
                <a:latin typeface="游明朝" panose="02020400000000000000" pitchFamily="18" charset="-128"/>
                <a:ea typeface="ＭＳ 明朝" panose="02020609040205080304" pitchFamily="17" charset="-128"/>
                <a:cs typeface="Times New Roman" panose="02020603050405020304" pitchFamily="18" charset="0"/>
              </a:rPr>
              <a:t>　　　　　　　　　　　　　　　　　　　　　　　　　　　　　　　　　　　　　（相談支援の手引きより）</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4343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B4368-30E6-5FD5-1D50-BD051D1BEADC}"/>
              </a:ext>
            </a:extLst>
          </p:cNvPr>
          <p:cNvSpPr>
            <a:spLocks noGrp="1"/>
          </p:cNvSpPr>
          <p:nvPr>
            <p:ph type="title"/>
          </p:nvPr>
        </p:nvSpPr>
        <p:spPr>
          <a:xfrm>
            <a:off x="1043608" y="188640"/>
            <a:ext cx="6480720" cy="433387"/>
          </a:xfrm>
        </p:spPr>
        <p:txBody>
          <a:bodyPr/>
          <a:lstStyle/>
          <a:p>
            <a:r>
              <a:rPr lang="ja-JP" altLang="ja-JP" sz="2800" kern="100" dirty="0">
                <a:effectLst/>
                <a:latin typeface="游明朝" panose="02020400000000000000" pitchFamily="18" charset="-128"/>
                <a:ea typeface="ＭＳ ゴシック" panose="020B0609070205080204" pitchFamily="49" charset="-128"/>
                <a:cs typeface="Times New Roman" panose="02020603050405020304" pitchFamily="18" charset="0"/>
              </a:rPr>
              <a:t>都道府県相談支援体制整備事業の内容</a:t>
            </a:r>
            <a:endParaRPr kumimoji="1" lang="ja-JP" altLang="en-US" dirty="0"/>
          </a:p>
        </p:txBody>
      </p:sp>
      <p:sp>
        <p:nvSpPr>
          <p:cNvPr id="5" name="テキスト ボックス 4">
            <a:extLst>
              <a:ext uri="{FF2B5EF4-FFF2-40B4-BE49-F238E27FC236}">
                <a16:creationId xmlns:a16="http://schemas.microsoft.com/office/drawing/2014/main" id="{419F6B8B-E74F-2609-49B3-C9FDFB954314}"/>
              </a:ext>
            </a:extLst>
          </p:cNvPr>
          <p:cNvSpPr txBox="1"/>
          <p:nvPr/>
        </p:nvSpPr>
        <p:spPr>
          <a:xfrm>
            <a:off x="258608" y="876875"/>
            <a:ext cx="8777887" cy="5509200"/>
          </a:xfrm>
          <a:prstGeom prst="rect">
            <a:avLst/>
          </a:prstGeom>
          <a:noFill/>
        </p:spPr>
        <p:txBody>
          <a:bodyPr wrap="square">
            <a:spAutoFit/>
          </a:bodyPr>
          <a:lstStyle/>
          <a:p>
            <a:pPr marL="335915" indent="-202565" algn="just">
              <a:lnSpc>
                <a:spcPts val="1600"/>
              </a:lnSpc>
            </a:pPr>
            <a:r>
              <a:rPr lang="ja-JP" altLang="en-US" sz="1600" kern="100" dirty="0">
                <a:effectLst/>
                <a:latin typeface="游明朝" panose="02020400000000000000" pitchFamily="18" charset="-128"/>
                <a:ea typeface="ＭＳ 明朝" panose="02020609040205080304" pitchFamily="17" charset="-128"/>
                <a:cs typeface="Times New Roman" panose="02020603050405020304" pitchFamily="18" charset="0"/>
              </a:rPr>
              <a:t>（</a:t>
            </a: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ア）地域の相談支援体制の整備及び相談支援専門員等のネットワーク構築に向けた</a:t>
            </a: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助言、調整</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（イ）基幹相談支援センターの設置及び運営に係る助言や技術指導等</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（ウ）協議会の設置及び運営並びに活性化に向けた助言等</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　（地域における専門的支援システムの構築等の支援や地域の社会資源（インフォーマル</a:t>
            </a: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endParaRPr lang="en-US" altLang="ja-JP" sz="1600" kern="100" dirty="0">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なものを含む。）の点検、開発に関する援助等を含む。）</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（エ）広域的課題、複数圏域にまたがる課題の解決に向けた体制整備への支援</a:t>
            </a: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や助言等（基幹相談支援センターの広域での設置・整備に向けた調整等の支援、</a:t>
            </a: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離島等の社会資源が極めて少ない地域に対して、当該地域の相談支援事業者が</a:t>
            </a: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質の高い相談支援を提供できるようにするための支援を含む。）</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（オ）相談支援従事者のスキルアップや地域のＯＪＴ指導者養成に向けた研修会等の開催</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（カ）都道府県が設置する協議会（以下、「都道府県協議会」という。）の効果的な運営</a:t>
            </a: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endParaRPr lang="en-US"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endParaRPr>
          </a:p>
          <a:p>
            <a:pPr marL="335915" indent="-202565" algn="just">
              <a:lnSpc>
                <a:spcPts val="1600"/>
              </a:lnSpc>
            </a:pPr>
            <a:r>
              <a:rPr lang="ja-JP" altLang="ja-JP" sz="1600" kern="100" dirty="0">
                <a:effectLst/>
                <a:latin typeface="游明朝" panose="02020400000000000000" pitchFamily="18" charset="-128"/>
                <a:ea typeface="ＭＳ 明朝" panose="02020609040205080304" pitchFamily="17" charset="-128"/>
                <a:cs typeface="Times New Roman" panose="02020603050405020304" pitchFamily="18" charset="0"/>
              </a:rPr>
              <a:t>や活性化に向けた取組の実施</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600" dirty="0">
                <a:effectLst/>
                <a:ea typeface="ＭＳ 明朝" panose="02020609040205080304" pitchFamily="17" charset="-128"/>
                <a:cs typeface="Times New Roman" panose="02020603050405020304" pitchFamily="18" charset="0"/>
              </a:rPr>
              <a:t>　</a:t>
            </a:r>
            <a:endParaRPr lang="en-US" altLang="ja-JP" sz="1600" dirty="0">
              <a:effectLst/>
              <a:ea typeface="ＭＳ 明朝" panose="02020609040205080304" pitchFamily="17" charset="-128"/>
              <a:cs typeface="Times New Roman" panose="02020603050405020304" pitchFamily="18" charset="0"/>
            </a:endParaRPr>
          </a:p>
          <a:p>
            <a:r>
              <a:rPr lang="ja-JP" altLang="en-US" sz="1600" dirty="0">
                <a:effectLst/>
                <a:ea typeface="ＭＳ 明朝" panose="02020609040205080304" pitchFamily="17" charset="-128"/>
                <a:cs typeface="Times New Roman" panose="02020603050405020304" pitchFamily="18" charset="0"/>
              </a:rPr>
              <a:t>　　　　　　　　　　</a:t>
            </a:r>
            <a:r>
              <a:rPr lang="ja-JP" altLang="ja-JP" sz="1600" dirty="0">
                <a:effectLst/>
                <a:ea typeface="ＭＳ 明朝" panose="02020609040205080304" pitchFamily="17" charset="-128"/>
                <a:cs typeface="Times New Roman" panose="02020603050405020304" pitchFamily="18" charset="0"/>
              </a:rPr>
              <a:t>（例：都道府県と協働して都道府県協議会の事務局を担う業務）</a:t>
            </a:r>
            <a:endParaRPr lang="ja-JP" altLang="en-US" dirty="0"/>
          </a:p>
        </p:txBody>
      </p:sp>
    </p:spTree>
    <p:extLst>
      <p:ext uri="{BB962C8B-B14F-4D97-AF65-F5344CB8AC3E}">
        <p14:creationId xmlns:p14="http://schemas.microsoft.com/office/powerpoint/2010/main" val="267227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02394C-EDBE-0F14-F08E-5204CE41E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42" y="476672"/>
            <a:ext cx="8790515" cy="4968552"/>
          </a:xfrm>
          <a:prstGeom prst="rect">
            <a:avLst/>
          </a:prstGeom>
        </p:spPr>
      </p:pic>
      <p:sp>
        <p:nvSpPr>
          <p:cNvPr id="2" name="テキスト ボックス 1">
            <a:extLst>
              <a:ext uri="{FF2B5EF4-FFF2-40B4-BE49-F238E27FC236}">
                <a16:creationId xmlns:a16="http://schemas.microsoft.com/office/drawing/2014/main" id="{86033D61-0739-4B42-1A5C-B9203CAFCAA9}"/>
              </a:ext>
            </a:extLst>
          </p:cNvPr>
          <p:cNvSpPr txBox="1"/>
          <p:nvPr/>
        </p:nvSpPr>
        <p:spPr>
          <a:xfrm>
            <a:off x="6590993" y="6041127"/>
            <a:ext cx="2376264" cy="369332"/>
          </a:xfrm>
          <a:prstGeom prst="rect">
            <a:avLst/>
          </a:prstGeom>
          <a:noFill/>
        </p:spPr>
        <p:txBody>
          <a:bodyPr wrap="square" rtlCol="0">
            <a:spAutoFit/>
          </a:bodyPr>
          <a:lstStyle/>
          <a:p>
            <a:r>
              <a:rPr kumimoji="1" lang="en-US" altLang="ja-JP" dirty="0"/>
              <a:t>※</a:t>
            </a:r>
            <a:r>
              <a:rPr kumimoji="1" lang="ja-JP" altLang="en-US" dirty="0"/>
              <a:t>別冊</a:t>
            </a:r>
            <a:r>
              <a:rPr lang="ja-JP" altLang="en-US" dirty="0"/>
              <a:t>資料参照</a:t>
            </a:r>
            <a:endParaRPr kumimoji="1" lang="ja-JP" altLang="en-US" dirty="0"/>
          </a:p>
        </p:txBody>
      </p:sp>
    </p:spTree>
    <p:extLst>
      <p:ext uri="{BB962C8B-B14F-4D97-AF65-F5344CB8AC3E}">
        <p14:creationId xmlns:p14="http://schemas.microsoft.com/office/powerpoint/2010/main" val="280029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20060A1-C2F5-57F5-40A6-CA7B77E86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5" y="332656"/>
            <a:ext cx="9079270" cy="5949280"/>
          </a:xfrm>
          <a:prstGeom prst="rect">
            <a:avLst/>
          </a:prstGeom>
        </p:spPr>
      </p:pic>
    </p:spTree>
    <p:extLst>
      <p:ext uri="{BB962C8B-B14F-4D97-AF65-F5344CB8AC3E}">
        <p14:creationId xmlns:p14="http://schemas.microsoft.com/office/powerpoint/2010/main" val="248140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8E5F0F-B597-648A-A53B-D441EDEAC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9047938" cy="5832648"/>
          </a:xfrm>
          <a:prstGeom prst="rect">
            <a:avLst/>
          </a:prstGeom>
        </p:spPr>
      </p:pic>
    </p:spTree>
    <p:extLst>
      <p:ext uri="{BB962C8B-B14F-4D97-AF65-F5344CB8AC3E}">
        <p14:creationId xmlns:p14="http://schemas.microsoft.com/office/powerpoint/2010/main" val="143025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A61DB3-A460-5DE9-1C7E-32D9E0477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64704"/>
            <a:ext cx="8778199" cy="4752528"/>
          </a:xfrm>
          <a:prstGeom prst="rect">
            <a:avLst/>
          </a:prstGeom>
        </p:spPr>
      </p:pic>
    </p:spTree>
    <p:extLst>
      <p:ext uri="{BB962C8B-B14F-4D97-AF65-F5344CB8AC3E}">
        <p14:creationId xmlns:p14="http://schemas.microsoft.com/office/powerpoint/2010/main" val="339177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59413-E0FD-58AF-6164-B165109AD19C}"/>
              </a:ext>
            </a:extLst>
          </p:cNvPr>
          <p:cNvSpPr>
            <a:spLocks noGrp="1"/>
          </p:cNvSpPr>
          <p:nvPr>
            <p:ph type="title"/>
          </p:nvPr>
        </p:nvSpPr>
        <p:spPr/>
        <p:txBody>
          <a:bodyPr/>
          <a:lstStyle/>
          <a:p>
            <a:r>
              <a:rPr kumimoji="1" lang="ja-JP" altLang="en-US" sz="4400" b="1" dirty="0"/>
              <a:t>講義・演習３のねらい</a:t>
            </a:r>
            <a:endParaRPr kumimoji="1" lang="ja-JP" altLang="en-US" b="1" dirty="0"/>
          </a:p>
        </p:txBody>
      </p:sp>
      <p:sp>
        <p:nvSpPr>
          <p:cNvPr id="3" name="コンテンツ プレースホルダー 2">
            <a:extLst>
              <a:ext uri="{FF2B5EF4-FFF2-40B4-BE49-F238E27FC236}">
                <a16:creationId xmlns:a16="http://schemas.microsoft.com/office/drawing/2014/main" id="{CCADCB70-7CB6-612E-48C5-3CFA52A87A46}"/>
              </a:ext>
            </a:extLst>
          </p:cNvPr>
          <p:cNvSpPr>
            <a:spLocks noGrp="1"/>
          </p:cNvSpPr>
          <p:nvPr>
            <p:ph idx="1"/>
          </p:nvPr>
        </p:nvSpPr>
        <p:spPr>
          <a:xfrm>
            <a:off x="359764" y="1334675"/>
            <a:ext cx="8460708" cy="1582882"/>
          </a:xfrm>
        </p:spPr>
        <p:txBody>
          <a:bodyPr>
            <a:normAutofit lnSpcReduction="10000"/>
          </a:bodyPr>
          <a:lstStyle/>
          <a:p>
            <a:pPr marL="269875" indent="-269875">
              <a:buFont typeface="Wingdings" panose="05000000000000000000" pitchFamily="2" charset="2"/>
              <a:buChar char="u"/>
            </a:pPr>
            <a:r>
              <a:rPr lang="ja-JP" altLang="en-US" sz="2800" dirty="0">
                <a:solidFill>
                  <a:srgbClr val="000000"/>
                </a:solidFill>
                <a:latin typeface="+mn-ea"/>
              </a:rPr>
              <a:t>都道府県・市町村の役割を確認した上で、これまでの行政と民間（実践者）との関り方</a:t>
            </a:r>
            <a:r>
              <a:rPr lang="ja-JP" altLang="ja-JP" sz="2800" dirty="0">
                <a:solidFill>
                  <a:srgbClr val="000000"/>
                </a:solidFill>
                <a:latin typeface="+mn-ea"/>
              </a:rPr>
              <a:t>を振り返るとともに、</a:t>
            </a:r>
            <a:r>
              <a:rPr lang="ja-JP" altLang="en-US" sz="2800" dirty="0">
                <a:solidFill>
                  <a:srgbClr val="000000"/>
                </a:solidFill>
                <a:latin typeface="+mn-ea"/>
              </a:rPr>
              <a:t>今後に向けて具体的なアクションプランを組み立てる</a:t>
            </a:r>
            <a:endParaRPr kumimoji="1" lang="ja-JP" altLang="en-US" sz="2800" dirty="0">
              <a:latin typeface="+mn-ea"/>
            </a:endParaRPr>
          </a:p>
        </p:txBody>
      </p:sp>
      <p:sp>
        <p:nvSpPr>
          <p:cNvPr id="5" name="コンテンツ プレースホルダー 2">
            <a:extLst>
              <a:ext uri="{FF2B5EF4-FFF2-40B4-BE49-F238E27FC236}">
                <a16:creationId xmlns:a16="http://schemas.microsoft.com/office/drawing/2014/main" id="{1EC5E0EB-5296-1D4D-D40B-8A3313C707BB}"/>
              </a:ext>
            </a:extLst>
          </p:cNvPr>
          <p:cNvSpPr txBox="1">
            <a:spLocks/>
          </p:cNvSpPr>
          <p:nvPr/>
        </p:nvSpPr>
        <p:spPr>
          <a:xfrm>
            <a:off x="359764" y="3263806"/>
            <a:ext cx="8559384" cy="257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800" dirty="0">
                <a:solidFill>
                  <a:prstClr val="black"/>
                </a:solidFill>
                <a:latin typeface="Century Gothic" panose="020F0302020204030204"/>
                <a:ea typeface="メイリオ" panose="020B0604030504040204" pitchFamily="50" charset="-128"/>
              </a:rPr>
              <a:t>都道府県の市町村支援について</a:t>
            </a:r>
            <a:endParaRPr kumimoji="0" lang="en-US" altLang="ja-JP" sz="2800" dirty="0">
              <a:solidFill>
                <a:prstClr val="black"/>
              </a:solidFill>
              <a:latin typeface="Century Gothic" panose="020F0302020204030204"/>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ja-JP" altLang="en-US" sz="2800" dirty="0">
                <a:solidFill>
                  <a:prstClr val="black"/>
                </a:solidFill>
                <a:latin typeface="Century Gothic" panose="020F0302020204030204"/>
                <a:ea typeface="メイリオ" panose="020B0604030504040204" pitchFamily="50" charset="-128"/>
              </a:rPr>
              <a:t>実践者との協働について</a:t>
            </a:r>
            <a:endParaRPr kumimoji="0" lang="en-US" altLang="ja-JP" sz="2800" dirty="0">
              <a:solidFill>
                <a:prstClr val="black"/>
              </a:solidFill>
              <a:latin typeface="Century Gothic" panose="020F0302020204030204"/>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800" b="0" i="0" u="none" strike="noStrike" kern="1200" cap="none" spc="0" normalizeH="0" baseline="0" noProof="0" dirty="0">
                <a:ln>
                  <a:noFill/>
                </a:ln>
                <a:solidFill>
                  <a:srgbClr val="000000"/>
                </a:solidFill>
                <a:effectLst/>
                <a:uLnTx/>
                <a:uFillTx/>
                <a:latin typeface="+mn-ea"/>
                <a:cs typeface="+mn-cs"/>
              </a:rPr>
              <a:t>都道府県相談支援体制整備事業について</a:t>
            </a:r>
            <a:endParaRPr kumimoji="0" lang="en-US" altLang="ja-JP" sz="3200" dirty="0">
              <a:solidFill>
                <a:prstClr val="black"/>
              </a:solidFill>
              <a:latin typeface="+mn-ea"/>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ja-JP" sz="28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C9C18330-7CEA-89D2-4E35-666AE4FD7EE1}"/>
              </a:ext>
            </a:extLst>
          </p:cNvPr>
          <p:cNvSpPr txBox="1"/>
          <p:nvPr/>
        </p:nvSpPr>
        <p:spPr>
          <a:xfrm>
            <a:off x="224852" y="3032973"/>
            <a:ext cx="164891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主に</a:t>
            </a:r>
          </a:p>
        </p:txBody>
      </p:sp>
      <p:sp>
        <p:nvSpPr>
          <p:cNvPr id="9" name="テキスト ボックス 8">
            <a:extLst>
              <a:ext uri="{FF2B5EF4-FFF2-40B4-BE49-F238E27FC236}">
                <a16:creationId xmlns:a16="http://schemas.microsoft.com/office/drawing/2014/main" id="{F7C78F94-46D7-C9CD-7269-A534F9612380}"/>
              </a:ext>
            </a:extLst>
          </p:cNvPr>
          <p:cNvSpPr txBox="1"/>
          <p:nvPr/>
        </p:nvSpPr>
        <p:spPr>
          <a:xfrm>
            <a:off x="3875383" y="5706153"/>
            <a:ext cx="4945089" cy="830997"/>
          </a:xfrm>
          <a:prstGeom prst="rect">
            <a:avLst/>
          </a:prstGeom>
          <a:noFill/>
        </p:spPr>
        <p:txBody>
          <a:bodyPr wrap="square" rtlCol="0">
            <a:spAutoFit/>
          </a:bodyPr>
          <a:lstStyle/>
          <a:p>
            <a:pPr algn="r"/>
            <a:r>
              <a:rPr kumimoji="1" lang="ja-JP" altLang="en-US" sz="2400" dirty="0"/>
              <a:t>具体的なアイディアを自県に</a:t>
            </a:r>
            <a:endParaRPr kumimoji="1" lang="en-US" altLang="ja-JP" sz="2400" dirty="0"/>
          </a:p>
          <a:p>
            <a:pPr algn="r"/>
            <a:r>
              <a:rPr kumimoji="1" lang="ja-JP" altLang="en-US" sz="2400" dirty="0"/>
              <a:t>持ち帰りましょう！</a:t>
            </a:r>
          </a:p>
        </p:txBody>
      </p:sp>
    </p:spTree>
    <p:extLst>
      <p:ext uri="{BB962C8B-B14F-4D97-AF65-F5344CB8AC3E}">
        <p14:creationId xmlns:p14="http://schemas.microsoft.com/office/powerpoint/2010/main" val="132414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9234C1-D20A-9982-7A04-EA306C093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8818478" cy="5688632"/>
          </a:xfrm>
          <a:prstGeom prst="rect">
            <a:avLst/>
          </a:prstGeom>
        </p:spPr>
      </p:pic>
    </p:spTree>
    <p:extLst>
      <p:ext uri="{BB962C8B-B14F-4D97-AF65-F5344CB8AC3E}">
        <p14:creationId xmlns:p14="http://schemas.microsoft.com/office/powerpoint/2010/main" val="411861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FA9C553-C489-FDCF-308C-0CC199250326}"/>
              </a:ext>
            </a:extLst>
          </p:cNvPr>
          <p:cNvPicPr>
            <a:picLocks noChangeAspect="1"/>
          </p:cNvPicPr>
          <p:nvPr/>
        </p:nvPicPr>
        <p:blipFill rotWithShape="1">
          <a:blip r:embed="rId2">
            <a:extLst>
              <a:ext uri="{28A0092B-C50C-407E-A947-70E740481C1C}">
                <a14:useLocalDpi xmlns:a14="http://schemas.microsoft.com/office/drawing/2010/main" val="0"/>
              </a:ext>
            </a:extLst>
          </a:blip>
          <a:srcRect l="3804"/>
          <a:stretch/>
        </p:blipFill>
        <p:spPr>
          <a:xfrm>
            <a:off x="183186" y="118872"/>
            <a:ext cx="8777628" cy="6048672"/>
          </a:xfrm>
          <a:prstGeom prst="rect">
            <a:avLst/>
          </a:prstGeom>
        </p:spPr>
      </p:pic>
    </p:spTree>
    <p:extLst>
      <p:ext uri="{BB962C8B-B14F-4D97-AF65-F5344CB8AC3E}">
        <p14:creationId xmlns:p14="http://schemas.microsoft.com/office/powerpoint/2010/main" val="400867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F84752C-7BAD-B59D-C544-AA0E9AA52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69" y="368660"/>
            <a:ext cx="8093462" cy="6120680"/>
          </a:xfrm>
          <a:prstGeom prst="rect">
            <a:avLst/>
          </a:prstGeom>
        </p:spPr>
      </p:pic>
    </p:spTree>
    <p:extLst>
      <p:ext uri="{BB962C8B-B14F-4D97-AF65-F5344CB8AC3E}">
        <p14:creationId xmlns:p14="http://schemas.microsoft.com/office/powerpoint/2010/main" val="399619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テキスト ボックス 6"/>
          <p:cNvSpPr txBox="1">
            <a:spLocks noChangeArrowheads="1"/>
          </p:cNvSpPr>
          <p:nvPr/>
        </p:nvSpPr>
        <p:spPr bwMode="auto">
          <a:xfrm>
            <a:off x="253268" y="128388"/>
            <a:ext cx="8423188" cy="340992"/>
          </a:xfrm>
          <a:prstGeom prst="rect">
            <a:avLst/>
          </a:prstGeom>
          <a:noFill/>
          <a:ln w="9525">
            <a:noFill/>
            <a:miter lim="800000"/>
            <a:headEnd/>
            <a:tailEnd/>
          </a:ln>
        </p:spPr>
        <p:txBody>
          <a:bodyPr wrap="square" lIns="84390" tIns="42196" rIns="84390" bIns="42196" anchor="ctr">
            <a:spAutoFit/>
          </a:bodyPr>
          <a:lstStyle/>
          <a:p>
            <a:pPr defTabSz="844083" eaLnBrk="0" fontAlgn="base" hangingPunct="0">
              <a:spcBef>
                <a:spcPct val="0"/>
              </a:spcBef>
              <a:spcAft>
                <a:spcPct val="0"/>
              </a:spcAft>
            </a:pPr>
            <a:r>
              <a:rPr lang="en-US" altLang="ja-JP" sz="1662" b="1" dirty="0">
                <a:solidFill>
                  <a:srgbClr val="000000"/>
                </a:solidFill>
                <a:latin typeface="ＭＳ Ｐゴシック" pitchFamily="50" charset="-128"/>
                <a:ea typeface="ＭＳ Ｐゴシック" pitchFamily="50" charset="-128"/>
              </a:rPr>
              <a:t>【</a:t>
            </a:r>
            <a:r>
              <a:rPr lang="ja-JP" altLang="en-US" sz="1662" b="1" dirty="0">
                <a:solidFill>
                  <a:srgbClr val="000000"/>
                </a:solidFill>
                <a:latin typeface="ＭＳ Ｐゴシック" pitchFamily="50" charset="-128"/>
                <a:ea typeface="ＭＳ Ｐゴシック" pitchFamily="50" charset="-128"/>
              </a:rPr>
              <a:t>演習３　ワークシート</a:t>
            </a:r>
            <a:r>
              <a:rPr lang="en-US" altLang="ja-JP" sz="1662" b="1" dirty="0">
                <a:solidFill>
                  <a:srgbClr val="000000"/>
                </a:solidFill>
                <a:latin typeface="ＭＳ Ｐゴシック" pitchFamily="50" charset="-128"/>
                <a:ea typeface="ＭＳ Ｐゴシック" pitchFamily="50" charset="-128"/>
              </a:rPr>
              <a:t>】</a:t>
            </a:r>
            <a:r>
              <a:rPr lang="ja-JP" altLang="en-US" sz="1662" b="1" dirty="0">
                <a:solidFill>
                  <a:srgbClr val="000000"/>
                </a:solidFill>
                <a:latin typeface="ＭＳ Ｐゴシック" pitchFamily="50" charset="-128"/>
                <a:ea typeface="ＭＳ Ｐゴシック" pitchFamily="50" charset="-128"/>
              </a:rPr>
              <a:t>　</a:t>
            </a:r>
            <a:r>
              <a:rPr lang="ja-JP" altLang="en-US" sz="1662" b="1" dirty="0">
                <a:solidFill>
                  <a:srgbClr val="000000"/>
                </a:solidFill>
                <a:latin typeface="ＭＳ Ｐゴシック" pitchFamily="50" charset="-128"/>
                <a:ea typeface="ＭＳ Ｐゴシック" pitchFamily="50" charset="-128"/>
                <a:cs typeface="Times New Roman" pitchFamily="18" charset="0"/>
              </a:rPr>
              <a:t>　　　　　　　　　　　　　　　　　　　　　　　</a:t>
            </a:r>
            <a:r>
              <a:rPr lang="ja-JP" altLang="en-US" sz="1662" b="1" dirty="0">
                <a:solidFill>
                  <a:srgbClr val="000000"/>
                </a:solidFill>
                <a:latin typeface="ＭＳ Ｐゴシック" pitchFamily="50" charset="-128"/>
                <a:ea typeface="ＭＳ Ｐゴシック" pitchFamily="50" charset="-128"/>
              </a:rPr>
              <a:t>　　</a:t>
            </a:r>
            <a:r>
              <a:rPr lang="ja-JP" altLang="en-US" sz="1662" dirty="0">
                <a:solidFill>
                  <a:srgbClr val="000000"/>
                </a:solidFill>
                <a:latin typeface="ＭＳ Ｐゴシック" pitchFamily="50" charset="-128"/>
                <a:ea typeface="ＭＳ Ｐゴシック" pitchFamily="50" charset="-128"/>
              </a:rPr>
              <a:t>（　　　　　　　　）都道府県　　　　　</a:t>
            </a:r>
            <a:r>
              <a:rPr lang="ja-JP" altLang="en-US" sz="1662" u="sng" dirty="0">
                <a:solidFill>
                  <a:srgbClr val="000000"/>
                </a:solidFill>
                <a:latin typeface="ＭＳ Ｐゴシック" pitchFamily="50" charset="-128"/>
                <a:ea typeface="ＭＳ Ｐゴシック" pitchFamily="50" charset="-128"/>
              </a:rPr>
              <a:t>　　　</a:t>
            </a:r>
            <a:endParaRPr lang="ja-JP" altLang="ja-JP" sz="1662" u="sng" dirty="0">
              <a:solidFill>
                <a:srgbClr val="000000"/>
              </a:solidFill>
              <a:latin typeface="ＭＳ Ｐゴシック" pitchFamily="50" charset="-128"/>
              <a:ea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655135114"/>
              </p:ext>
            </p:extLst>
          </p:nvPr>
        </p:nvGraphicFramePr>
        <p:xfrm>
          <a:off x="317989" y="692696"/>
          <a:ext cx="8508021" cy="3318431"/>
        </p:xfrm>
        <a:graphic>
          <a:graphicData uri="http://schemas.openxmlformats.org/drawingml/2006/table">
            <a:tbl>
              <a:tblPr firstRow="1" bandRow="1">
                <a:tableStyleId>{5940675A-B579-460E-94D1-54222C63F5DA}</a:tableStyleId>
              </a:tblPr>
              <a:tblGrid>
                <a:gridCol w="4284110">
                  <a:extLst>
                    <a:ext uri="{9D8B030D-6E8A-4147-A177-3AD203B41FA5}">
                      <a16:colId xmlns:a16="http://schemas.microsoft.com/office/drawing/2014/main" val="20000"/>
                    </a:ext>
                  </a:extLst>
                </a:gridCol>
                <a:gridCol w="4223911">
                  <a:extLst>
                    <a:ext uri="{9D8B030D-6E8A-4147-A177-3AD203B41FA5}">
                      <a16:colId xmlns:a16="http://schemas.microsoft.com/office/drawing/2014/main" val="20001"/>
                    </a:ext>
                  </a:extLst>
                </a:gridCol>
              </a:tblGrid>
              <a:tr h="337601">
                <a:tc gridSpan="2">
                  <a:txBody>
                    <a:bodyPr/>
                    <a:lstStyle/>
                    <a:p>
                      <a:pPr algn="l"/>
                      <a:r>
                        <a:rPr kumimoji="1" lang="ja-JP" altLang="en-US" sz="1700" dirty="0"/>
                        <a:t>１．　相談支援における市町村支援の現状について（官民協働の視点から）　　　　　　</a:t>
                      </a:r>
                    </a:p>
                  </a:txBody>
                  <a:tcPr marL="68580" marR="68580" marT="42191" marB="42191" anchor="ctr">
                    <a:solidFill>
                      <a:schemeClr val="accent1">
                        <a:lumMod val="40000"/>
                        <a:lumOff val="60000"/>
                      </a:schemeClr>
                    </a:solidFill>
                  </a:tcPr>
                </a:tc>
                <a:tc hMerge="1">
                  <a:txBody>
                    <a:bodyPr/>
                    <a:lstStyle/>
                    <a:p>
                      <a:pPr algn="ctr"/>
                      <a:endParaRPr kumimoji="1" lang="ja-JP" altLang="en-US" dirty="0"/>
                    </a:p>
                  </a:txBody>
                  <a:tcPr>
                    <a:solidFill>
                      <a:schemeClr val="accent1">
                        <a:lumMod val="40000"/>
                        <a:lumOff val="60000"/>
                      </a:schemeClr>
                    </a:solidFill>
                  </a:tcPr>
                </a:tc>
                <a:extLst>
                  <a:ext uri="{0D108BD9-81ED-4DB2-BD59-A6C34878D82A}">
                    <a16:rowId xmlns:a16="http://schemas.microsoft.com/office/drawing/2014/main" val="10000"/>
                  </a:ext>
                </a:extLst>
              </a:tr>
              <a:tr h="337601">
                <a:tc>
                  <a:txBody>
                    <a:bodyPr/>
                    <a:lstStyle/>
                    <a:p>
                      <a:pPr algn="l"/>
                      <a:r>
                        <a:rPr kumimoji="1" lang="ja-JP" altLang="en-US" sz="1700" dirty="0"/>
                        <a:t>できていること</a:t>
                      </a:r>
                    </a:p>
                  </a:txBody>
                  <a:tcPr marL="68580" marR="68580" marT="42191" marB="42191"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t>課題だと感じていること</a:t>
                      </a:r>
                    </a:p>
                  </a:txBody>
                  <a:tcPr marL="68580" marR="68580" marT="42191" marB="42191" anchor="ctr">
                    <a:solidFill>
                      <a:schemeClr val="accent1">
                        <a:lumMod val="20000"/>
                        <a:lumOff val="80000"/>
                      </a:schemeClr>
                    </a:solidFill>
                  </a:tcPr>
                </a:tc>
                <a:extLst>
                  <a:ext uri="{0D108BD9-81ED-4DB2-BD59-A6C34878D82A}">
                    <a16:rowId xmlns:a16="http://schemas.microsoft.com/office/drawing/2014/main" val="10001"/>
                  </a:ext>
                </a:extLst>
              </a:tr>
              <a:tr h="1208299">
                <a:tc>
                  <a:txBody>
                    <a:bodyPr/>
                    <a:lstStyle/>
                    <a:p>
                      <a:pPr algn="l"/>
                      <a:endParaRPr kumimoji="1" lang="ja-JP" altLang="en-US" sz="1700" dirty="0"/>
                    </a:p>
                  </a:txBody>
                  <a:tcPr marL="68580" marR="68580" marT="42191" marB="42191"/>
                </a:tc>
                <a:tc>
                  <a:txBody>
                    <a:bodyPr/>
                    <a:lstStyle/>
                    <a:p>
                      <a:pPr algn="l"/>
                      <a:endParaRPr kumimoji="1" lang="ja-JP" altLang="en-US" sz="1700" dirty="0"/>
                    </a:p>
                  </a:txBody>
                  <a:tcPr marL="68580" marR="68580" marT="42191" marB="42191"/>
                </a:tc>
                <a:extLst>
                  <a:ext uri="{0D108BD9-81ED-4DB2-BD59-A6C34878D82A}">
                    <a16:rowId xmlns:a16="http://schemas.microsoft.com/office/drawing/2014/main" val="10002"/>
                  </a:ext>
                </a:extLst>
              </a:tr>
              <a:tr h="337601">
                <a:tc gridSpan="2">
                  <a:txBody>
                    <a:bodyPr/>
                    <a:lstStyle/>
                    <a:p>
                      <a:pPr algn="l"/>
                      <a:r>
                        <a:rPr kumimoji="1" lang="ja-JP" altLang="en-US" sz="1700" dirty="0"/>
                        <a:t>新たな発見・新たな課題（講義を通して学んだこと等）</a:t>
                      </a:r>
                    </a:p>
                  </a:txBody>
                  <a:tcPr marL="68580" marR="68580" marT="42191" marB="42191">
                    <a:solidFill>
                      <a:schemeClr val="accent1">
                        <a:lumMod val="20000"/>
                        <a:lumOff val="80000"/>
                      </a:schemeClr>
                    </a:solidFill>
                  </a:tcPr>
                </a:tc>
                <a:tc hMerge="1">
                  <a:txBody>
                    <a:bodyPr/>
                    <a:lstStyle/>
                    <a:p>
                      <a:endParaRPr kumimoji="1" lang="ja-JP" altLang="en-US" dirty="0"/>
                    </a:p>
                  </a:txBody>
                  <a:tcPr>
                    <a:solidFill>
                      <a:schemeClr val="accent1">
                        <a:lumMod val="20000"/>
                        <a:lumOff val="80000"/>
                      </a:schemeClr>
                    </a:solidFill>
                  </a:tcPr>
                </a:tc>
                <a:extLst>
                  <a:ext uri="{0D108BD9-81ED-4DB2-BD59-A6C34878D82A}">
                    <a16:rowId xmlns:a16="http://schemas.microsoft.com/office/drawing/2014/main" val="10003"/>
                  </a:ext>
                </a:extLst>
              </a:tr>
              <a:tr h="1079746">
                <a:tc gridSpan="2">
                  <a:txBody>
                    <a:bodyPr/>
                    <a:lstStyle/>
                    <a:p>
                      <a:pPr algn="l"/>
                      <a:endParaRPr kumimoji="1" lang="ja-JP" altLang="en-US" sz="1700" dirty="0"/>
                    </a:p>
                  </a:txBody>
                  <a:tcPr marL="68580" marR="68580" marT="42191" marB="42191"/>
                </a:tc>
                <a:tc hMerge="1">
                  <a:txBody>
                    <a:bodyPr/>
                    <a:lstStyle/>
                    <a:p>
                      <a:endParaRPr kumimoji="1" lang="ja-JP" altLang="en-US" dirty="0"/>
                    </a:p>
                  </a:txBody>
                  <a:tcPr/>
                </a:tc>
                <a:extLst>
                  <a:ext uri="{0D108BD9-81ED-4DB2-BD59-A6C34878D82A}">
                    <a16:rowId xmlns:a16="http://schemas.microsoft.com/office/drawing/2014/main" val="10004"/>
                  </a:ext>
                </a:extLst>
              </a:tr>
            </a:tbl>
          </a:graphicData>
        </a:graphic>
      </p:graphicFrame>
      <p:sp>
        <p:nvSpPr>
          <p:cNvPr id="5" name="テキスト ボックス 4">
            <a:extLst>
              <a:ext uri="{FF2B5EF4-FFF2-40B4-BE49-F238E27FC236}">
                <a16:creationId xmlns:a16="http://schemas.microsoft.com/office/drawing/2014/main" id="{8DA8964B-6CF0-1EC6-1DC3-3C5AD33E99BE}"/>
              </a:ext>
            </a:extLst>
          </p:cNvPr>
          <p:cNvSpPr txBox="1"/>
          <p:nvPr/>
        </p:nvSpPr>
        <p:spPr>
          <a:xfrm>
            <a:off x="328890" y="4039652"/>
            <a:ext cx="8508021" cy="2569421"/>
          </a:xfrm>
          <a:prstGeom prst="rect">
            <a:avLst/>
          </a:prstGeom>
          <a:noFill/>
          <a:ln>
            <a:solidFill>
              <a:schemeClr val="tx1"/>
            </a:solidFill>
          </a:ln>
        </p:spPr>
        <p:txBody>
          <a:bodyPr wrap="square" rtlCol="0">
            <a:spAutoFit/>
          </a:bodyPr>
          <a:lstStyle/>
          <a:p>
            <a:pPr defTabSz="844083" eaLnBrk="0" fontAlgn="base" hangingPunct="0">
              <a:spcBef>
                <a:spcPct val="0"/>
              </a:spcBef>
              <a:spcAft>
                <a:spcPct val="0"/>
              </a:spcAft>
            </a:pPr>
            <a:r>
              <a:rPr lang="ja-JP" altLang="en-US" sz="1662" b="1" u="sng" dirty="0">
                <a:solidFill>
                  <a:srgbClr val="000000"/>
                </a:solidFill>
                <a:latin typeface="Arial" charset="0"/>
                <a:ea typeface="ＭＳ Ｐゴシック" pitchFamily="50" charset="-128"/>
              </a:rPr>
              <a:t>アクションプラン</a:t>
            </a:r>
            <a:r>
              <a:rPr lang="ja-JP" altLang="en-US" sz="1400" dirty="0">
                <a:solidFill>
                  <a:srgbClr val="000000"/>
                </a:solidFill>
                <a:latin typeface="Arial" charset="0"/>
                <a:ea typeface="ＭＳ Ｐゴシック" pitchFamily="50" charset="-128"/>
              </a:rPr>
              <a:t>（官民</a:t>
            </a:r>
            <a:r>
              <a:rPr lang="ja-JP" altLang="en-US" sz="1400">
                <a:solidFill>
                  <a:srgbClr val="000000"/>
                </a:solidFill>
                <a:latin typeface="Arial" charset="0"/>
                <a:ea typeface="ＭＳ Ｐゴシック" pitchFamily="50" charset="-128"/>
              </a:rPr>
              <a:t>協働による</a:t>
            </a:r>
            <a:r>
              <a:rPr lang="ja-JP" altLang="en-US" sz="1400" dirty="0">
                <a:solidFill>
                  <a:srgbClr val="000000"/>
                </a:solidFill>
                <a:latin typeface="Arial" charset="0"/>
                <a:ea typeface="ＭＳ Ｐゴシック" pitchFamily="50" charset="-128"/>
              </a:rPr>
              <a:t>よりよい相談支援体制づくりのためのアイディア　</a:t>
            </a:r>
            <a:r>
              <a:rPr lang="en-US" altLang="ja-JP" sz="1400" dirty="0">
                <a:solidFill>
                  <a:srgbClr val="000000"/>
                </a:solidFill>
                <a:latin typeface="Arial" charset="0"/>
                <a:ea typeface="ＭＳ Ｐゴシック" pitchFamily="50" charset="-128"/>
              </a:rPr>
              <a:t>※</a:t>
            </a:r>
            <a:r>
              <a:rPr lang="ja-JP" altLang="en-US" sz="1400" dirty="0">
                <a:solidFill>
                  <a:srgbClr val="000000"/>
                </a:solidFill>
                <a:latin typeface="Arial" charset="0"/>
                <a:ea typeface="ＭＳ Ｐゴシック" pitchFamily="50" charset="-128"/>
              </a:rPr>
              <a:t>トリセツを参考に）</a:t>
            </a: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endParaRPr lang="en-US" altLang="ja-JP" sz="1662" dirty="0">
              <a:solidFill>
                <a:srgbClr val="000000"/>
              </a:solidFill>
              <a:latin typeface="Arial" charset="0"/>
              <a:ea typeface="ＭＳ Ｐゴシック" pitchFamily="50" charset="-128"/>
            </a:endParaRPr>
          </a:p>
          <a:p>
            <a:pPr defTabSz="844083" eaLnBrk="0" fontAlgn="base" hangingPunct="0">
              <a:spcBef>
                <a:spcPct val="0"/>
              </a:spcBef>
              <a:spcAft>
                <a:spcPct val="0"/>
              </a:spcAft>
            </a:pPr>
            <a:r>
              <a:rPr lang="ja-JP" altLang="en-US" sz="1400" dirty="0">
                <a:solidFill>
                  <a:srgbClr val="000000"/>
                </a:solidFill>
                <a:latin typeface="Arial" charset="0"/>
                <a:ea typeface="ＭＳ Ｐゴシック" pitchFamily="50" charset="-128"/>
              </a:rPr>
              <a:t>我が県のビジョン（スローガン）　「　　　　　　　　　　　　　　　　　　　　　　　　　　　　　　　　　　　　　　　」</a:t>
            </a:r>
            <a:endParaRPr lang="en-US" altLang="ja-JP" sz="1400" dirty="0">
              <a:solidFill>
                <a:srgbClr val="000000"/>
              </a:solidFill>
              <a:latin typeface="Arial" charset="0"/>
              <a:ea typeface="ＭＳ Ｐゴシック" pitchFamily="50" charset="-128"/>
            </a:endParaRPr>
          </a:p>
          <a:p>
            <a:pPr defTabSz="844083" eaLnBrk="0" fontAlgn="base" hangingPunct="0">
              <a:spcBef>
                <a:spcPct val="0"/>
              </a:spcBef>
              <a:spcAft>
                <a:spcPct val="0"/>
              </a:spcAft>
            </a:pPr>
            <a:r>
              <a:rPr lang="ja-JP" altLang="en-US" sz="1400" dirty="0">
                <a:solidFill>
                  <a:srgbClr val="000000"/>
                </a:solidFill>
                <a:latin typeface="Arial" charset="0"/>
                <a:ea typeface="ＭＳ Ｐゴシック" pitchFamily="50" charset="-128"/>
              </a:rPr>
              <a:t>そのために、　　〇〇県はまず、〇〇〇〇〇〇〇〇することから、取り組みます！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77E416-4390-7F75-51FF-A0215E723E71}"/>
              </a:ext>
            </a:extLst>
          </p:cNvPr>
          <p:cNvSpPr>
            <a:spLocks noGrp="1"/>
          </p:cNvSpPr>
          <p:nvPr>
            <p:ph type="title"/>
          </p:nvPr>
        </p:nvSpPr>
        <p:spPr>
          <a:xfrm>
            <a:off x="12030" y="156745"/>
            <a:ext cx="2314600" cy="679967"/>
          </a:xfrm>
        </p:spPr>
        <p:txBody>
          <a:bodyPr/>
          <a:lstStyle/>
          <a:p>
            <a:r>
              <a:rPr kumimoji="1" lang="en-US" altLang="ja-JP" dirty="0"/>
              <a:t>※</a:t>
            </a:r>
            <a:r>
              <a:rPr kumimoji="1" lang="ja-JP" altLang="en-US" dirty="0"/>
              <a:t>参考</a:t>
            </a:r>
          </a:p>
        </p:txBody>
      </p:sp>
      <p:pic>
        <p:nvPicPr>
          <p:cNvPr id="3" name="図 2">
            <a:extLst>
              <a:ext uri="{FF2B5EF4-FFF2-40B4-BE49-F238E27FC236}">
                <a16:creationId xmlns:a16="http://schemas.microsoft.com/office/drawing/2014/main" id="{44B6985E-FACD-EE34-D85C-38089AD65FD1}"/>
              </a:ext>
            </a:extLst>
          </p:cNvPr>
          <p:cNvPicPr>
            <a:picLocks noChangeAspect="1"/>
          </p:cNvPicPr>
          <p:nvPr/>
        </p:nvPicPr>
        <p:blipFill>
          <a:blip r:embed="rId2"/>
          <a:stretch>
            <a:fillRect/>
          </a:stretch>
        </p:blipFill>
        <p:spPr>
          <a:xfrm>
            <a:off x="390364" y="620688"/>
            <a:ext cx="8363272" cy="4408984"/>
          </a:xfrm>
          <a:prstGeom prst="rect">
            <a:avLst/>
          </a:prstGeom>
        </p:spPr>
      </p:pic>
      <p:pic>
        <p:nvPicPr>
          <p:cNvPr id="6" name="図 5">
            <a:extLst>
              <a:ext uri="{FF2B5EF4-FFF2-40B4-BE49-F238E27FC236}">
                <a16:creationId xmlns:a16="http://schemas.microsoft.com/office/drawing/2014/main" id="{078BCD78-A846-CBA9-3577-FB1A708A9890}"/>
              </a:ext>
            </a:extLst>
          </p:cNvPr>
          <p:cNvPicPr>
            <a:picLocks noChangeAspect="1"/>
          </p:cNvPicPr>
          <p:nvPr/>
        </p:nvPicPr>
        <p:blipFill>
          <a:blip r:embed="rId3"/>
          <a:stretch>
            <a:fillRect/>
          </a:stretch>
        </p:blipFill>
        <p:spPr>
          <a:xfrm>
            <a:off x="6588224" y="5029672"/>
            <a:ext cx="1633608" cy="1633608"/>
          </a:xfrm>
          <a:prstGeom prst="rect">
            <a:avLst/>
          </a:prstGeom>
        </p:spPr>
      </p:pic>
      <p:sp>
        <p:nvSpPr>
          <p:cNvPr id="4" name="テキスト ボックス 3">
            <a:extLst>
              <a:ext uri="{FF2B5EF4-FFF2-40B4-BE49-F238E27FC236}">
                <a16:creationId xmlns:a16="http://schemas.microsoft.com/office/drawing/2014/main" id="{A112852C-A410-7E61-D723-FC40B30E7E5F}"/>
              </a:ext>
            </a:extLst>
          </p:cNvPr>
          <p:cNvSpPr txBox="1"/>
          <p:nvPr/>
        </p:nvSpPr>
        <p:spPr>
          <a:xfrm>
            <a:off x="1043608" y="5157192"/>
            <a:ext cx="3816424" cy="1200329"/>
          </a:xfrm>
          <a:prstGeom prst="rect">
            <a:avLst/>
          </a:prstGeom>
          <a:noFill/>
        </p:spPr>
        <p:txBody>
          <a:bodyPr wrap="square" rtlCol="0">
            <a:spAutoFit/>
          </a:bodyPr>
          <a:lstStyle/>
          <a:p>
            <a:r>
              <a:rPr kumimoji="1" lang="ja-JP" altLang="en-US" dirty="0"/>
              <a:t>その他、こんなこともあります・・・</a:t>
            </a:r>
            <a:endParaRPr kumimoji="1" lang="en-US" altLang="ja-JP" dirty="0"/>
          </a:p>
          <a:p>
            <a:endParaRPr lang="en-US" altLang="ja-JP" dirty="0"/>
          </a:p>
          <a:p>
            <a:endParaRPr kumimoji="1" lang="en-US" altLang="ja-JP" dirty="0"/>
          </a:p>
          <a:p>
            <a:r>
              <a:rPr lang="ja-JP" altLang="en-US" dirty="0"/>
              <a:t>（ぜひ、教えてください♪）</a:t>
            </a:r>
            <a:endParaRPr kumimoji="1" lang="ja-JP" altLang="en-US" dirty="0"/>
          </a:p>
        </p:txBody>
      </p:sp>
    </p:spTree>
    <p:extLst>
      <p:ext uri="{BB962C8B-B14F-4D97-AF65-F5344CB8AC3E}">
        <p14:creationId xmlns:p14="http://schemas.microsoft.com/office/powerpoint/2010/main" val="181414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728BF51-6078-55F7-B4CE-57C1F0688FE1}"/>
              </a:ext>
            </a:extLst>
          </p:cNvPr>
          <p:cNvSpPr txBox="1"/>
          <p:nvPr/>
        </p:nvSpPr>
        <p:spPr>
          <a:xfrm>
            <a:off x="439132" y="1052736"/>
            <a:ext cx="7992888" cy="3600400"/>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endParaRPr kumimoji="1" lang="en-US" altLang="ja-JP" sz="1600" kern="1200" dirty="0">
              <a:solidFill>
                <a:srgbClr val="000000"/>
              </a:solidFill>
              <a:latin typeface="+mj-ea"/>
              <a:ea typeface="+mj-ea"/>
            </a:endParaRPr>
          </a:p>
          <a:p>
            <a:pPr algn="just" rtl="0" fontAlgn="base">
              <a:lnSpc>
                <a:spcPct val="125000"/>
              </a:lnSpc>
              <a:spcBef>
                <a:spcPct val="0"/>
              </a:spcBef>
              <a:spcAft>
                <a:spcPct val="0"/>
              </a:spcAft>
            </a:pPr>
            <a:r>
              <a:rPr lang="ja-JP" altLang="en-US" sz="1600" dirty="0">
                <a:solidFill>
                  <a:srgbClr val="000000"/>
                </a:solidFill>
                <a:latin typeface="+mj-ea"/>
                <a:ea typeface="+mj-ea"/>
              </a:rPr>
              <a:t>□</a:t>
            </a:r>
            <a:r>
              <a:rPr kumimoji="1" lang="ja-JP" altLang="en-US" sz="1600" kern="1200" dirty="0">
                <a:solidFill>
                  <a:srgbClr val="000000"/>
                </a:solidFill>
                <a:latin typeface="+mj-ea"/>
                <a:ea typeface="+mj-ea"/>
              </a:rPr>
              <a:t>想いや情熱はあっても皆さんが</a:t>
            </a:r>
            <a:r>
              <a:rPr lang="ja-JP" altLang="en-US" sz="1600" dirty="0">
                <a:solidFill>
                  <a:srgbClr val="000000"/>
                </a:solidFill>
                <a:latin typeface="+mj-ea"/>
                <a:ea typeface="+mj-ea"/>
              </a:rPr>
              <a:t>思っているほど、</a:t>
            </a:r>
            <a:r>
              <a:rPr kumimoji="1" lang="ja-JP" altLang="en-US" sz="1600" kern="1200" dirty="0">
                <a:solidFill>
                  <a:srgbClr val="000000"/>
                </a:solidFill>
                <a:latin typeface="+mj-ea"/>
                <a:ea typeface="+mj-ea"/>
              </a:rPr>
              <a:t>制度のことを十分に理解していない場合があります。</a:t>
            </a:r>
            <a:endParaRPr kumimoji="1" lang="en-US" altLang="ja-JP" sz="1600" kern="1200" dirty="0">
              <a:solidFill>
                <a:srgbClr val="000000"/>
              </a:solidFill>
              <a:latin typeface="+mj-ea"/>
              <a:ea typeface="+mj-ea"/>
            </a:endParaRPr>
          </a:p>
          <a:p>
            <a:pPr algn="just" rtl="0" fontAlgn="base">
              <a:lnSpc>
                <a:spcPct val="125000"/>
              </a:lnSpc>
              <a:spcBef>
                <a:spcPct val="0"/>
              </a:spcBef>
              <a:spcAft>
                <a:spcPct val="0"/>
              </a:spcAft>
            </a:pPr>
            <a:r>
              <a:rPr lang="ja-JP" altLang="en-US" sz="1600" dirty="0">
                <a:solidFill>
                  <a:srgbClr val="000000"/>
                </a:solidFill>
                <a:latin typeface="+mj-ea"/>
                <a:ea typeface="+mj-ea"/>
              </a:rPr>
              <a:t>□制度を熟知している</a:t>
            </a:r>
            <a:r>
              <a:rPr kumimoji="1" lang="ja-JP" altLang="en-US" sz="1600" kern="1200" dirty="0">
                <a:solidFill>
                  <a:srgbClr val="000000"/>
                </a:solidFill>
                <a:latin typeface="+mj-ea"/>
                <a:ea typeface="+mj-ea"/>
              </a:rPr>
              <a:t>行政の皆さんをとても頼りにしています。</a:t>
            </a:r>
            <a:endParaRPr kumimoji="1" lang="en-US" altLang="ja-JP" sz="1600" kern="1200" dirty="0">
              <a:solidFill>
                <a:srgbClr val="000000"/>
              </a:solidFill>
              <a:latin typeface="+mj-ea"/>
              <a:ea typeface="+mj-ea"/>
            </a:endParaRPr>
          </a:p>
          <a:p>
            <a:pPr algn="just" rtl="0" fontAlgn="base">
              <a:lnSpc>
                <a:spcPct val="125000"/>
              </a:lnSpc>
              <a:spcBef>
                <a:spcPct val="0"/>
              </a:spcBef>
              <a:spcAft>
                <a:spcPct val="0"/>
              </a:spcAft>
            </a:pPr>
            <a:r>
              <a:rPr kumimoji="1" lang="ja-JP" altLang="en-US" sz="1600" kern="1200" dirty="0">
                <a:solidFill>
                  <a:srgbClr val="000000"/>
                </a:solidFill>
                <a:latin typeface="+mj-ea"/>
                <a:ea typeface="+mj-ea"/>
              </a:rPr>
              <a:t>□得意、不得意いろいろです。どんなことでも知っている、分かっている人ばかりではありません。</a:t>
            </a:r>
            <a:endParaRPr kumimoji="1" lang="en-US" altLang="ja-JP" sz="1600" kern="1200" dirty="0">
              <a:solidFill>
                <a:srgbClr val="000000"/>
              </a:solidFill>
              <a:latin typeface="+mj-ea"/>
              <a:ea typeface="+mj-ea"/>
            </a:endParaRPr>
          </a:p>
          <a:p>
            <a:pPr algn="just" rtl="0" fontAlgn="base">
              <a:lnSpc>
                <a:spcPct val="125000"/>
              </a:lnSpc>
              <a:spcBef>
                <a:spcPct val="0"/>
              </a:spcBef>
              <a:spcAft>
                <a:spcPct val="0"/>
              </a:spcAft>
            </a:pPr>
            <a:r>
              <a:rPr lang="ja-JP" altLang="en-US" sz="1600" dirty="0">
                <a:solidFill>
                  <a:srgbClr val="000000"/>
                </a:solidFill>
                <a:latin typeface="+mj-ea"/>
                <a:ea typeface="+mj-ea"/>
              </a:rPr>
              <a:t>□</a:t>
            </a:r>
            <a:r>
              <a:rPr kumimoji="1" lang="ja-JP" altLang="en-US" sz="1600" kern="1200" dirty="0">
                <a:solidFill>
                  <a:srgbClr val="000000"/>
                </a:solidFill>
                <a:latin typeface="+mj-ea"/>
                <a:ea typeface="+mj-ea"/>
              </a:rPr>
              <a:t>その事業所（その人）の得意分野を理解して、得意分野でお仕事をまかせてもらえると、力を発揮します。</a:t>
            </a:r>
            <a:endParaRPr kumimoji="1" lang="en-US" altLang="ja-JP" sz="1600" kern="1200" dirty="0">
              <a:solidFill>
                <a:srgbClr val="000000"/>
              </a:solidFill>
              <a:latin typeface="+mj-ea"/>
              <a:ea typeface="+mj-ea"/>
            </a:endParaRPr>
          </a:p>
          <a:p>
            <a:pPr algn="just" rtl="0" fontAlgn="base">
              <a:lnSpc>
                <a:spcPct val="125000"/>
              </a:lnSpc>
              <a:spcBef>
                <a:spcPct val="0"/>
              </a:spcBef>
              <a:spcAft>
                <a:spcPct val="0"/>
              </a:spcAft>
            </a:pPr>
            <a:r>
              <a:rPr lang="ja-JP" altLang="en-US" sz="1600" dirty="0">
                <a:solidFill>
                  <a:srgbClr val="000000"/>
                </a:solidFill>
                <a:latin typeface="+mj-ea"/>
                <a:ea typeface="+mj-ea"/>
              </a:rPr>
              <a:t>□行政の皆さんと一緒にいい仕事したい、と思っているやる気のある人がほとんどです。</a:t>
            </a:r>
            <a:endParaRPr lang="en-US" altLang="ja-JP" sz="1600" dirty="0">
              <a:solidFill>
                <a:srgbClr val="000000"/>
              </a:solidFill>
              <a:latin typeface="+mj-ea"/>
              <a:ea typeface="+mj-ea"/>
            </a:endParaRPr>
          </a:p>
          <a:p>
            <a:pPr algn="just" rtl="0" fontAlgn="base">
              <a:lnSpc>
                <a:spcPct val="125000"/>
              </a:lnSpc>
              <a:spcBef>
                <a:spcPct val="0"/>
              </a:spcBef>
              <a:spcAft>
                <a:spcPct val="0"/>
              </a:spcAft>
            </a:pPr>
            <a:r>
              <a:rPr lang="ja-JP" altLang="en-US" sz="1600" dirty="0">
                <a:solidFill>
                  <a:srgbClr val="000000"/>
                </a:solidFill>
                <a:latin typeface="+mj-ea"/>
                <a:ea typeface="+mj-ea"/>
              </a:rPr>
              <a:t>□</a:t>
            </a:r>
            <a:r>
              <a:rPr kumimoji="1" lang="ja-JP" altLang="en-US" sz="1600" kern="1200" dirty="0">
                <a:solidFill>
                  <a:srgbClr val="000000"/>
                </a:solidFill>
                <a:latin typeface="+mj-ea"/>
                <a:ea typeface="+mj-ea"/>
              </a:rPr>
              <a:t>行政の方と距離が縮まると（趣味の話ができたり、一緒にお酒を飲めたりすると）嬉しく思っています。</a:t>
            </a:r>
            <a:endParaRPr kumimoji="1" lang="en-US" altLang="ja-JP" sz="1600" kern="1200" dirty="0">
              <a:solidFill>
                <a:srgbClr val="000000"/>
              </a:solidFill>
              <a:latin typeface="+mj-ea"/>
              <a:ea typeface="+mj-ea"/>
            </a:endParaRPr>
          </a:p>
          <a:p>
            <a:pPr algn="just" rtl="0" fontAlgn="base">
              <a:lnSpc>
                <a:spcPct val="125000"/>
              </a:lnSpc>
              <a:spcBef>
                <a:spcPct val="0"/>
              </a:spcBef>
              <a:spcAft>
                <a:spcPct val="0"/>
              </a:spcAft>
            </a:pPr>
            <a:r>
              <a:rPr lang="ja-JP" altLang="en-US" sz="1600" dirty="0">
                <a:solidFill>
                  <a:srgbClr val="000000"/>
                </a:solidFill>
                <a:latin typeface="+mj-ea"/>
                <a:ea typeface="+mj-ea"/>
              </a:rPr>
              <a:t>□頑張っていることや苦労していることを理解してもらったうえで、頼ってもらえるとがぜんやる気を出してがんばれます。などなど</a:t>
            </a:r>
            <a:endParaRPr lang="en-US" altLang="ja-JP" sz="1600" dirty="0">
              <a:solidFill>
                <a:srgbClr val="000000"/>
              </a:solidFill>
              <a:latin typeface="+mj-ea"/>
              <a:ea typeface="+mj-ea"/>
            </a:endParaRPr>
          </a:p>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pic>
        <p:nvPicPr>
          <p:cNvPr id="1028" name="Picture 4" descr="若い男女イラスト｜無料イラスト・フリー素材なら「イラストAC」">
            <a:extLst>
              <a:ext uri="{FF2B5EF4-FFF2-40B4-BE49-F238E27FC236}">
                <a16:creationId xmlns:a16="http://schemas.microsoft.com/office/drawing/2014/main" id="{310E73EC-16AF-C9E2-B394-071CBE88817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06" t="12201" r="6706"/>
          <a:stretch/>
        </p:blipFill>
        <p:spPr bwMode="auto">
          <a:xfrm>
            <a:off x="7435242" y="5496071"/>
            <a:ext cx="1313221" cy="9972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アトリエM かわいい障害者作品">
            <a:extLst>
              <a:ext uri="{FF2B5EF4-FFF2-40B4-BE49-F238E27FC236}">
                <a16:creationId xmlns:a16="http://schemas.microsoft.com/office/drawing/2014/main" id="{551F17EF-BB6F-83A0-1D07-A720D34A0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407" y="5640735"/>
            <a:ext cx="1458665" cy="92222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7487ACB-C59A-D992-B2C9-BE7C9B3AF6DD}"/>
              </a:ext>
            </a:extLst>
          </p:cNvPr>
          <p:cNvSpPr txBox="1"/>
          <p:nvPr/>
        </p:nvSpPr>
        <p:spPr>
          <a:xfrm>
            <a:off x="4114800" y="2974312"/>
            <a:ext cx="914400" cy="914400"/>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endParaRPr kumimoji="1" lang="ja-JP" altLang="en-US" sz="14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49210389-AC31-F8E4-6468-9AF2C04BCA1A}"/>
              </a:ext>
            </a:extLst>
          </p:cNvPr>
          <p:cNvSpPr txBox="1"/>
          <p:nvPr/>
        </p:nvSpPr>
        <p:spPr>
          <a:xfrm>
            <a:off x="611560" y="756150"/>
            <a:ext cx="6840760" cy="390941"/>
          </a:xfrm>
          <a:prstGeom prst="rect">
            <a:avLst/>
          </a:prstGeom>
          <a:noFill/>
        </p:spPr>
        <p:txBody>
          <a:bodyPr wrap="square">
            <a:spAutoFit/>
          </a:bodyPr>
          <a:lstStyle/>
          <a:p>
            <a:pPr algn="just" rtl="0" fontAlgn="base">
              <a:lnSpc>
                <a:spcPct val="125000"/>
              </a:lnSpc>
              <a:spcBef>
                <a:spcPct val="0"/>
              </a:spcBef>
              <a:spcAft>
                <a:spcPct val="0"/>
              </a:spcAft>
            </a:pPr>
            <a:r>
              <a:rPr kumimoji="1" lang="ja-JP" altLang="en-US" sz="1800" kern="1200" dirty="0">
                <a:solidFill>
                  <a:srgbClr val="000000"/>
                </a:solidFill>
                <a:latin typeface="ＭＳ Ｐゴシック" panose="020B0600070205080204" pitchFamily="50" charset="-128"/>
                <a:ea typeface="ＭＳ Ｐゴシック" panose="020B0600070205080204" pitchFamily="50" charset="-128"/>
              </a:rPr>
              <a:t>★民間のトリセツ（行政の皆さんに知っておいて欲しいこと）</a:t>
            </a:r>
          </a:p>
        </p:txBody>
      </p:sp>
      <p:sp>
        <p:nvSpPr>
          <p:cNvPr id="10" name="正方形/長方形 9">
            <a:extLst>
              <a:ext uri="{FF2B5EF4-FFF2-40B4-BE49-F238E27FC236}">
                <a16:creationId xmlns:a16="http://schemas.microsoft.com/office/drawing/2014/main" id="{66EF8AC0-7BE7-F61C-3EEC-191075115324}"/>
              </a:ext>
            </a:extLst>
          </p:cNvPr>
          <p:cNvSpPr/>
          <p:nvPr/>
        </p:nvSpPr>
        <p:spPr>
          <a:xfrm>
            <a:off x="323528" y="1412776"/>
            <a:ext cx="914400" cy="914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rtlCol="0" anchor="ctr" anchorCtr="0">
            <a:noAutofit/>
          </a:bodyPr>
          <a:lstStyle/>
          <a:p>
            <a:pPr algn="ctr" defTabSz="1422400">
              <a:lnSpc>
                <a:spcPct val="90000"/>
              </a:lnSpc>
              <a:spcBef>
                <a:spcPct val="0"/>
              </a:spcBef>
              <a:spcAft>
                <a:spcPct val="35000"/>
              </a:spcAft>
            </a:pPr>
            <a:endParaRPr kumimoji="1" lang="ja-JP" altLang="en-US" sz="3200" kern="1200" dirty="0">
              <a:solidFill>
                <a:srgbClr val="FFC000"/>
              </a:solidFill>
              <a:latin typeface="AR教科書体M" pitchFamily="49" charset="-128"/>
              <a:ea typeface="AR教科書体M" pitchFamily="49" charset="-128"/>
            </a:endParaRPr>
          </a:p>
        </p:txBody>
      </p:sp>
      <p:sp>
        <p:nvSpPr>
          <p:cNvPr id="12" name="正方形/長方形 11">
            <a:extLst>
              <a:ext uri="{FF2B5EF4-FFF2-40B4-BE49-F238E27FC236}">
                <a16:creationId xmlns:a16="http://schemas.microsoft.com/office/drawing/2014/main" id="{FED6609D-9C0B-D689-F2D8-6B5DF45EF06F}"/>
              </a:ext>
            </a:extLst>
          </p:cNvPr>
          <p:cNvSpPr/>
          <p:nvPr/>
        </p:nvSpPr>
        <p:spPr>
          <a:xfrm>
            <a:off x="312059" y="548680"/>
            <a:ext cx="8424935" cy="4896544"/>
          </a:xfrm>
          <a:prstGeom prst="rect">
            <a:avLst/>
          </a:prstGeom>
          <a:noFill/>
          <a:ln w="28575">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rtlCol="0" anchor="ctr" anchorCtr="0">
            <a:noAutofit/>
          </a:bodyPr>
          <a:lstStyle/>
          <a:p>
            <a:pPr algn="ctr" defTabSz="1422400">
              <a:lnSpc>
                <a:spcPct val="90000"/>
              </a:lnSpc>
              <a:spcBef>
                <a:spcPct val="0"/>
              </a:spcBef>
              <a:spcAft>
                <a:spcPct val="35000"/>
              </a:spcAft>
            </a:pPr>
            <a:endParaRPr kumimoji="1" lang="ja-JP" altLang="en-US" sz="3200" kern="1200" dirty="0">
              <a:solidFill>
                <a:srgbClr val="FFC000"/>
              </a:solidFill>
              <a:latin typeface="AR教科書体M" pitchFamily="49" charset="-128"/>
              <a:ea typeface="AR教科書体M" pitchFamily="49" charset="-128"/>
            </a:endParaRPr>
          </a:p>
        </p:txBody>
      </p:sp>
    </p:spTree>
    <p:extLst>
      <p:ext uri="{BB962C8B-B14F-4D97-AF65-F5344CB8AC3E}">
        <p14:creationId xmlns:p14="http://schemas.microsoft.com/office/powerpoint/2010/main" val="151763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C092-D0BB-13BA-1E28-A118FCE39F8A}"/>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BD680AAA-6B9E-A238-C4AF-F94CDF480325}"/>
              </a:ext>
            </a:extLst>
          </p:cNvPr>
          <p:cNvGrpSpPr/>
          <p:nvPr/>
        </p:nvGrpSpPr>
        <p:grpSpPr>
          <a:xfrm>
            <a:off x="544286" y="1846183"/>
            <a:ext cx="5756905" cy="1770074"/>
            <a:chOff x="544286" y="1846183"/>
            <a:chExt cx="5756905" cy="1770074"/>
          </a:xfrm>
        </p:grpSpPr>
        <p:sp>
          <p:nvSpPr>
            <p:cNvPr id="1129" name="Rectangle 9">
              <a:extLst>
                <a:ext uri="{FF2B5EF4-FFF2-40B4-BE49-F238E27FC236}">
                  <a16:creationId xmlns:a16="http://schemas.microsoft.com/office/drawing/2014/main" id="{81DDC406-61E8-36C5-892A-36ADA0BA7B7F}"/>
                </a:ext>
              </a:extLst>
            </p:cNvPr>
            <p:cNvSpPr>
              <a:spLocks noChangeArrowheads="1"/>
            </p:cNvSpPr>
            <p:nvPr/>
          </p:nvSpPr>
          <p:spPr bwMode="auto">
            <a:xfrm>
              <a:off x="2914127" y="1873148"/>
              <a:ext cx="2308324" cy="276999"/>
            </a:xfrm>
            <a:prstGeom prst="rect">
              <a:avLst/>
            </a:prstGeom>
            <a:solidFill>
              <a:srgbClr val="FFFFFF"/>
            </a:solidFill>
            <a:ln w="9525">
              <a:noFill/>
              <a:miter lim="800000"/>
              <a:headEnd/>
              <a:tailEnd/>
            </a:ln>
          </p:spPr>
          <p:txBody>
            <a:bodyPr rot="0" vert="horz" wrap="none" lIns="0" tIns="0" rIns="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ＭＳ ゴシック" panose="020B0609070205080204" pitchFamily="49" charset="-128"/>
                </a:rPr>
                <a:t>利用者（本人・家族）</a:t>
              </a:r>
              <a:endParaRPr kumimoji="0" lang="ja-JP" altLang="en-US" sz="2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30" name="Freeform 84">
              <a:extLst>
                <a:ext uri="{FF2B5EF4-FFF2-40B4-BE49-F238E27FC236}">
                  <a16:creationId xmlns:a16="http://schemas.microsoft.com/office/drawing/2014/main" id="{0295E723-C369-E7F2-9B04-72124F3C9720}"/>
                </a:ext>
              </a:extLst>
            </p:cNvPr>
            <p:cNvSpPr>
              <a:spLocks/>
            </p:cNvSpPr>
            <p:nvPr/>
          </p:nvSpPr>
          <p:spPr bwMode="auto">
            <a:xfrm>
              <a:off x="3050661" y="2161093"/>
              <a:ext cx="709169" cy="481296"/>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rgbClr val="FF0000"/>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 name="グループ化 2">
              <a:extLst>
                <a:ext uri="{FF2B5EF4-FFF2-40B4-BE49-F238E27FC236}">
                  <a16:creationId xmlns:a16="http://schemas.microsoft.com/office/drawing/2014/main" id="{0766B322-F25B-9F26-2884-7F2E60852D3F}"/>
                </a:ext>
              </a:extLst>
            </p:cNvPr>
            <p:cNvGrpSpPr/>
            <p:nvPr/>
          </p:nvGrpSpPr>
          <p:grpSpPr>
            <a:xfrm>
              <a:off x="544286" y="2660398"/>
              <a:ext cx="5756905" cy="955859"/>
              <a:chOff x="385921" y="3005269"/>
              <a:chExt cx="5756905" cy="955859"/>
            </a:xfrm>
          </p:grpSpPr>
          <p:sp>
            <p:nvSpPr>
              <p:cNvPr id="1131" name="テキスト ボックス 1130">
                <a:extLst>
                  <a:ext uri="{FF2B5EF4-FFF2-40B4-BE49-F238E27FC236}">
                    <a16:creationId xmlns:a16="http://schemas.microsoft.com/office/drawing/2014/main" id="{0EE505E2-A83E-7E6E-822E-F02EE356E07E}"/>
                  </a:ext>
                </a:extLst>
              </p:cNvPr>
              <p:cNvSpPr txBox="1"/>
              <p:nvPr/>
            </p:nvSpPr>
            <p:spPr>
              <a:xfrm>
                <a:off x="385921" y="3006210"/>
                <a:ext cx="1965960" cy="954107"/>
              </a:xfrm>
              <a:prstGeom prst="rect">
                <a:avLst/>
              </a:prstGeom>
              <a:solidFill>
                <a:schemeClr val="accent6">
                  <a:lumMod val="40000"/>
                  <a:lumOff val="60000"/>
                </a:schemeClr>
              </a:solidFill>
              <a:ln w="28575">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・基本相談支援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・地域相談支援</a:t>
                </a:r>
              </a:p>
            </p:txBody>
          </p:sp>
          <p:sp>
            <p:nvSpPr>
              <p:cNvPr id="1132" name="テキスト ボックス 1131">
                <a:extLst>
                  <a:ext uri="{FF2B5EF4-FFF2-40B4-BE49-F238E27FC236}">
                    <a16:creationId xmlns:a16="http://schemas.microsoft.com/office/drawing/2014/main" id="{381E2332-2F30-D287-B54E-027DB411C1FF}"/>
                  </a:ext>
                </a:extLst>
              </p:cNvPr>
              <p:cNvSpPr txBox="1"/>
              <p:nvPr/>
            </p:nvSpPr>
            <p:spPr>
              <a:xfrm>
                <a:off x="4324186" y="3005269"/>
                <a:ext cx="1818640" cy="954107"/>
              </a:xfrm>
              <a:prstGeom prst="rect">
                <a:avLst/>
              </a:prstGeom>
              <a:solidFill>
                <a:srgbClr val="FFCCFF"/>
              </a:solidFill>
              <a:ln w="28575">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＜障害者相談支援＞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・一般的な相談</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33" name="テキスト ボックス 1132">
                <a:extLst>
                  <a:ext uri="{FF2B5EF4-FFF2-40B4-BE49-F238E27FC236}">
                    <a16:creationId xmlns:a16="http://schemas.microsoft.com/office/drawing/2014/main" id="{139A3F45-632E-4A44-F81E-1FCFEA26F797}"/>
                  </a:ext>
                </a:extLst>
              </p:cNvPr>
              <p:cNvSpPr txBox="1"/>
              <p:nvPr/>
            </p:nvSpPr>
            <p:spPr>
              <a:xfrm>
                <a:off x="2356540" y="3007021"/>
                <a:ext cx="1965960" cy="954107"/>
              </a:xfrm>
              <a:prstGeom prst="rect">
                <a:avLst/>
              </a:prstGeom>
              <a:solidFill>
                <a:schemeClr val="accent5">
                  <a:lumMod val="40000"/>
                  <a:lumOff val="60000"/>
                </a:schemeClr>
              </a:solidFill>
              <a:ln w="28575">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＜特定相談支援＞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・基本相談支援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・計画相談支援</a:t>
                </a:r>
              </a:p>
            </p:txBody>
          </p:sp>
        </p:grpSp>
        <p:pic>
          <p:nvPicPr>
            <p:cNvPr id="10" name="Picture 2" descr="説明を受けるカップルのイラスト">
              <a:extLst>
                <a:ext uri="{FF2B5EF4-FFF2-40B4-BE49-F238E27FC236}">
                  <a16:creationId xmlns:a16="http://schemas.microsoft.com/office/drawing/2014/main" id="{5B292F2D-A4EA-586C-0D35-EB8FF98702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060" y="1846183"/>
              <a:ext cx="914474" cy="836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グループ化 29">
            <a:extLst>
              <a:ext uri="{FF2B5EF4-FFF2-40B4-BE49-F238E27FC236}">
                <a16:creationId xmlns:a16="http://schemas.microsoft.com/office/drawing/2014/main" id="{2A480BE1-652C-501F-23A9-395C09D4F225}"/>
              </a:ext>
            </a:extLst>
          </p:cNvPr>
          <p:cNvGrpSpPr/>
          <p:nvPr/>
        </p:nvGrpSpPr>
        <p:grpSpPr>
          <a:xfrm>
            <a:off x="411253" y="1675103"/>
            <a:ext cx="6029921" cy="2791358"/>
            <a:chOff x="411253" y="1675103"/>
            <a:chExt cx="6029921" cy="2791358"/>
          </a:xfrm>
        </p:grpSpPr>
        <p:sp>
          <p:nvSpPr>
            <p:cNvPr id="13" name="正方形/長方形 12">
              <a:extLst>
                <a:ext uri="{FF2B5EF4-FFF2-40B4-BE49-F238E27FC236}">
                  <a16:creationId xmlns:a16="http://schemas.microsoft.com/office/drawing/2014/main" id="{F41693F7-B2C1-87DB-D4BA-B2A06CCB7504}"/>
                </a:ext>
              </a:extLst>
            </p:cNvPr>
            <p:cNvSpPr/>
            <p:nvPr/>
          </p:nvSpPr>
          <p:spPr>
            <a:xfrm>
              <a:off x="411253" y="1675103"/>
              <a:ext cx="6029921" cy="2791358"/>
            </a:xfrm>
            <a:prstGeom prst="rect">
              <a:avLst/>
            </a:prstGeom>
            <a:noFill/>
            <a:ln w="31750" cmpd="dbl">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02A22349-37F4-2462-2C82-19CAA6ED9AFC}"/>
                </a:ext>
              </a:extLst>
            </p:cNvPr>
            <p:cNvGrpSpPr/>
            <p:nvPr/>
          </p:nvGrpSpPr>
          <p:grpSpPr>
            <a:xfrm>
              <a:off x="500715" y="1779390"/>
              <a:ext cx="1116466" cy="920286"/>
              <a:chOff x="500715" y="1779390"/>
              <a:chExt cx="1116466" cy="920286"/>
            </a:xfrm>
          </p:grpSpPr>
          <p:grpSp>
            <p:nvGrpSpPr>
              <p:cNvPr id="4" name="グループ化 3">
                <a:extLst>
                  <a:ext uri="{FF2B5EF4-FFF2-40B4-BE49-F238E27FC236}">
                    <a16:creationId xmlns:a16="http://schemas.microsoft.com/office/drawing/2014/main" id="{A2AEC148-B9BB-4498-1EF5-97880CAA4F69}"/>
                  </a:ext>
                </a:extLst>
              </p:cNvPr>
              <p:cNvGrpSpPr/>
              <p:nvPr/>
            </p:nvGrpSpPr>
            <p:grpSpPr>
              <a:xfrm>
                <a:off x="500715" y="1779390"/>
                <a:ext cx="789458" cy="363737"/>
                <a:chOff x="500715" y="2164397"/>
                <a:chExt cx="789458" cy="363737"/>
              </a:xfrm>
            </p:grpSpPr>
            <p:sp>
              <p:nvSpPr>
                <p:cNvPr id="17" name="楕円 16">
                  <a:extLst>
                    <a:ext uri="{FF2B5EF4-FFF2-40B4-BE49-F238E27FC236}">
                      <a16:creationId xmlns:a16="http://schemas.microsoft.com/office/drawing/2014/main" id="{6026977D-677C-21EA-8EE5-4F4FD1B44F99}"/>
                    </a:ext>
                  </a:extLst>
                </p:cNvPr>
                <p:cNvSpPr/>
                <p:nvPr/>
              </p:nvSpPr>
              <p:spPr>
                <a:xfrm>
                  <a:off x="500715" y="2164397"/>
                  <a:ext cx="789458" cy="354034"/>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B3471F84-40C4-ABF1-7A94-13880083EC94}"/>
                    </a:ext>
                  </a:extLst>
                </p:cNvPr>
                <p:cNvSpPr txBox="1"/>
                <p:nvPr/>
              </p:nvSpPr>
              <p:spPr>
                <a:xfrm>
                  <a:off x="586169" y="2189580"/>
                  <a:ext cx="64324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a:t>
                  </a:r>
                </a:p>
              </p:txBody>
            </p:sp>
          </p:grpSp>
          <p:pic>
            <p:nvPicPr>
              <p:cNvPr id="16" name="Picture 6">
                <a:extLst>
                  <a:ext uri="{FF2B5EF4-FFF2-40B4-BE49-F238E27FC236}">
                    <a16:creationId xmlns:a16="http://schemas.microsoft.com/office/drawing/2014/main" id="{7957611F-DF2D-D3A3-7887-8F9FB71625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660" y="2216726"/>
                <a:ext cx="465793" cy="369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1270B8-238B-D3CB-41CC-CA59EC7455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6299" y="1858872"/>
                <a:ext cx="297696" cy="4027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4118070F-D094-717F-3D56-E111F28F90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453" y="2208868"/>
                <a:ext cx="575728" cy="49080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1" name="グループ化 30">
            <a:extLst>
              <a:ext uri="{FF2B5EF4-FFF2-40B4-BE49-F238E27FC236}">
                <a16:creationId xmlns:a16="http://schemas.microsoft.com/office/drawing/2014/main" id="{D502D7E3-7885-6535-320F-3EA80641A8BE}"/>
              </a:ext>
            </a:extLst>
          </p:cNvPr>
          <p:cNvGrpSpPr/>
          <p:nvPr/>
        </p:nvGrpSpPr>
        <p:grpSpPr>
          <a:xfrm>
            <a:off x="544286" y="1603167"/>
            <a:ext cx="5765800" cy="2750867"/>
            <a:chOff x="544286" y="1603167"/>
            <a:chExt cx="5765800" cy="2750867"/>
          </a:xfrm>
        </p:grpSpPr>
        <p:grpSp>
          <p:nvGrpSpPr>
            <p:cNvPr id="14" name="グループ化 13">
              <a:extLst>
                <a:ext uri="{FF2B5EF4-FFF2-40B4-BE49-F238E27FC236}">
                  <a16:creationId xmlns:a16="http://schemas.microsoft.com/office/drawing/2014/main" id="{374D24C2-06EE-BA8C-3EEA-47C5BA3BB639}"/>
                </a:ext>
              </a:extLst>
            </p:cNvPr>
            <p:cNvGrpSpPr/>
            <p:nvPr/>
          </p:nvGrpSpPr>
          <p:grpSpPr>
            <a:xfrm>
              <a:off x="1551301" y="1603167"/>
              <a:ext cx="539837" cy="1259015"/>
              <a:chOff x="1551301" y="1603167"/>
              <a:chExt cx="539837" cy="1259015"/>
            </a:xfrm>
          </p:grpSpPr>
          <p:sp>
            <p:nvSpPr>
              <p:cNvPr id="1148" name="Freeform 84">
                <a:extLst>
                  <a:ext uri="{FF2B5EF4-FFF2-40B4-BE49-F238E27FC236}">
                    <a16:creationId xmlns:a16="http://schemas.microsoft.com/office/drawing/2014/main" id="{B99C4697-50CB-72BE-40EE-C235255C4E5A}"/>
                  </a:ext>
                </a:extLst>
              </p:cNvPr>
              <p:cNvSpPr>
                <a:spLocks/>
              </p:cNvSpPr>
              <p:nvPr/>
            </p:nvSpPr>
            <p:spPr bwMode="auto">
              <a:xfrm rot="10800000">
                <a:off x="1551301" y="1603167"/>
                <a:ext cx="539837" cy="1033154"/>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chemeClr val="accent2"/>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49" name="テキスト ボックス 1148">
                <a:extLst>
                  <a:ext uri="{FF2B5EF4-FFF2-40B4-BE49-F238E27FC236}">
                    <a16:creationId xmlns:a16="http://schemas.microsoft.com/office/drawing/2014/main" id="{A0EC8A17-C146-6A5F-0A6E-B7C1FB7F0621}"/>
                  </a:ext>
                </a:extLst>
              </p:cNvPr>
              <p:cNvSpPr txBox="1"/>
              <p:nvPr/>
            </p:nvSpPr>
            <p:spPr>
              <a:xfrm>
                <a:off x="1649009" y="1648243"/>
                <a:ext cx="346249" cy="121393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相談の支援課題</a:t>
                </a:r>
              </a:p>
            </p:txBody>
          </p:sp>
        </p:grpSp>
        <p:grpSp>
          <p:nvGrpSpPr>
            <p:cNvPr id="29" name="グループ化 28">
              <a:extLst>
                <a:ext uri="{FF2B5EF4-FFF2-40B4-BE49-F238E27FC236}">
                  <a16:creationId xmlns:a16="http://schemas.microsoft.com/office/drawing/2014/main" id="{81052983-8474-84CA-4BA7-D3A7AF84589C}"/>
                </a:ext>
              </a:extLst>
            </p:cNvPr>
            <p:cNvGrpSpPr/>
            <p:nvPr/>
          </p:nvGrpSpPr>
          <p:grpSpPr>
            <a:xfrm>
              <a:off x="544286" y="2131867"/>
              <a:ext cx="5765800" cy="2222167"/>
              <a:chOff x="544286" y="2131867"/>
              <a:chExt cx="5765800" cy="2222167"/>
            </a:xfrm>
          </p:grpSpPr>
          <p:sp>
            <p:nvSpPr>
              <p:cNvPr id="1134" name="テキスト ボックス 1133">
                <a:extLst>
                  <a:ext uri="{FF2B5EF4-FFF2-40B4-BE49-F238E27FC236}">
                    <a16:creationId xmlns:a16="http://schemas.microsoft.com/office/drawing/2014/main" id="{C0767FFC-90EE-BA84-E2FD-BFDD15CCE2AD}"/>
                  </a:ext>
                </a:extLst>
              </p:cNvPr>
              <p:cNvSpPr txBox="1"/>
              <p:nvPr/>
            </p:nvSpPr>
            <p:spPr>
              <a:xfrm>
                <a:off x="544286" y="3830814"/>
                <a:ext cx="5765800" cy="523220"/>
              </a:xfrm>
              <a:prstGeom prst="rect">
                <a:avLst/>
              </a:prstGeom>
              <a:solidFill>
                <a:schemeClr val="accent2">
                  <a:lumMod val="20000"/>
                  <a:lumOff val="8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適切なサービスや支援へのつなぎ／社会資源の活用 等</a:t>
                </a:r>
                <a:endParaRPr kumimoji="1"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（医療・保健・福祉等フォーマル・インフォーマル支援）</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id="{8AD6799C-F14A-9EBD-B49B-B1D2A7F10CC1}"/>
                  </a:ext>
                </a:extLst>
              </p:cNvPr>
              <p:cNvGrpSpPr/>
              <p:nvPr/>
            </p:nvGrpSpPr>
            <p:grpSpPr>
              <a:xfrm>
                <a:off x="2796030" y="3585567"/>
                <a:ext cx="1218430" cy="318635"/>
                <a:chOff x="2796030" y="3585567"/>
                <a:chExt cx="1218430" cy="318635"/>
              </a:xfrm>
            </p:grpSpPr>
            <p:sp>
              <p:nvSpPr>
                <p:cNvPr id="5" name="Freeform 84">
                  <a:extLst>
                    <a:ext uri="{FF2B5EF4-FFF2-40B4-BE49-F238E27FC236}">
                      <a16:creationId xmlns:a16="http://schemas.microsoft.com/office/drawing/2014/main" id="{BA817273-3F41-8BAC-DD43-9B380680E719}"/>
                    </a:ext>
                  </a:extLst>
                </p:cNvPr>
                <p:cNvSpPr>
                  <a:spLocks/>
                </p:cNvSpPr>
                <p:nvPr/>
              </p:nvSpPr>
              <p:spPr bwMode="auto">
                <a:xfrm>
                  <a:off x="2796030" y="3585567"/>
                  <a:ext cx="1218430" cy="285621"/>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rgbClr val="3399FF"/>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22" name="テキスト ボックス 1121">
                  <a:extLst>
                    <a:ext uri="{FF2B5EF4-FFF2-40B4-BE49-F238E27FC236}">
                      <a16:creationId xmlns:a16="http://schemas.microsoft.com/office/drawing/2014/main" id="{8FDF72FB-EC36-2255-08EC-BC36A9994050}"/>
                    </a:ext>
                  </a:extLst>
                </p:cNvPr>
                <p:cNvSpPr txBox="1"/>
                <p:nvPr/>
              </p:nvSpPr>
              <p:spPr>
                <a:xfrm>
                  <a:off x="3060579" y="3627203"/>
                  <a:ext cx="699251"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支援</a:t>
                  </a:r>
                </a:p>
              </p:txBody>
            </p:sp>
          </p:grpSp>
          <p:sp>
            <p:nvSpPr>
              <p:cNvPr id="1150" name="Freeform 84">
                <a:extLst>
                  <a:ext uri="{FF2B5EF4-FFF2-40B4-BE49-F238E27FC236}">
                    <a16:creationId xmlns:a16="http://schemas.microsoft.com/office/drawing/2014/main" id="{865CEFD8-4E8F-73E4-912B-766F34B5BB67}"/>
                  </a:ext>
                </a:extLst>
              </p:cNvPr>
              <p:cNvSpPr>
                <a:spLocks/>
              </p:cNvSpPr>
              <p:nvPr/>
            </p:nvSpPr>
            <p:spPr bwMode="auto">
              <a:xfrm rot="10800000">
                <a:off x="3808618" y="2131867"/>
                <a:ext cx="395008" cy="511904"/>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chemeClr val="accent2"/>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1" name="テキスト ボックス 1150">
                <a:extLst>
                  <a:ext uri="{FF2B5EF4-FFF2-40B4-BE49-F238E27FC236}">
                    <a16:creationId xmlns:a16="http://schemas.microsoft.com/office/drawing/2014/main" id="{B63EFD61-EDA6-D407-9DAD-6E330487A741}"/>
                  </a:ext>
                </a:extLst>
              </p:cNvPr>
              <p:cNvSpPr txBox="1"/>
              <p:nvPr/>
            </p:nvSpPr>
            <p:spPr>
              <a:xfrm>
                <a:off x="4187488" y="2213969"/>
                <a:ext cx="1263141"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状況に応じ確認・</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見直し</a:t>
                </a:r>
              </a:p>
            </p:txBody>
          </p:sp>
        </p:grpSp>
      </p:grpSp>
      <p:grpSp>
        <p:nvGrpSpPr>
          <p:cNvPr id="1031" name="グループ化 1030">
            <a:extLst>
              <a:ext uri="{FF2B5EF4-FFF2-40B4-BE49-F238E27FC236}">
                <a16:creationId xmlns:a16="http://schemas.microsoft.com/office/drawing/2014/main" id="{55AC1030-CA27-B816-2C62-0024AC2A5A69}"/>
              </a:ext>
            </a:extLst>
          </p:cNvPr>
          <p:cNvGrpSpPr/>
          <p:nvPr/>
        </p:nvGrpSpPr>
        <p:grpSpPr>
          <a:xfrm>
            <a:off x="398804" y="2816"/>
            <a:ext cx="6837474" cy="2555051"/>
            <a:chOff x="398804" y="2816"/>
            <a:chExt cx="6837474" cy="2555051"/>
          </a:xfrm>
        </p:grpSpPr>
        <p:grpSp>
          <p:nvGrpSpPr>
            <p:cNvPr id="1120" name="グループ化 1119">
              <a:extLst>
                <a:ext uri="{FF2B5EF4-FFF2-40B4-BE49-F238E27FC236}">
                  <a16:creationId xmlns:a16="http://schemas.microsoft.com/office/drawing/2014/main" id="{3F8641CD-0B25-09C1-D358-4AA9887FC214}"/>
                </a:ext>
              </a:extLst>
            </p:cNvPr>
            <p:cNvGrpSpPr/>
            <p:nvPr/>
          </p:nvGrpSpPr>
          <p:grpSpPr>
            <a:xfrm>
              <a:off x="398804" y="2816"/>
              <a:ext cx="6837474" cy="987573"/>
              <a:chOff x="398804" y="2816"/>
              <a:chExt cx="6837474" cy="987573"/>
            </a:xfrm>
          </p:grpSpPr>
          <p:sp>
            <p:nvSpPr>
              <p:cNvPr id="1121" name="テキスト ボックス 1120">
                <a:extLst>
                  <a:ext uri="{FF2B5EF4-FFF2-40B4-BE49-F238E27FC236}">
                    <a16:creationId xmlns:a16="http://schemas.microsoft.com/office/drawing/2014/main" id="{10F0FB75-9170-6703-BD19-B04B42424B56}"/>
                  </a:ext>
                </a:extLst>
              </p:cNvPr>
              <p:cNvSpPr txBox="1"/>
              <p:nvPr/>
            </p:nvSpPr>
            <p:spPr>
              <a:xfrm>
                <a:off x="398804" y="162568"/>
                <a:ext cx="6694714" cy="800219"/>
              </a:xfrm>
              <a:prstGeom prst="rect">
                <a:avLst/>
              </a:prstGeom>
              <a:solidFill>
                <a:srgbClr val="66FFFF"/>
              </a:solidFill>
              <a:ln>
                <a:solidFill>
                  <a:schemeClr val="accent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◎市町村の役割</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・地域の相談支援体制の整備（事業所や相談支援人材の確保・育成等支援）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・障害福祉サービスや地域相談支援等の社会的基盤整備（実績を的確に把握）</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126" name="Picture 4" descr="女性事務員のイラスト">
                <a:extLst>
                  <a:ext uri="{FF2B5EF4-FFF2-40B4-BE49-F238E27FC236}">
                    <a16:creationId xmlns:a16="http://schemas.microsoft.com/office/drawing/2014/main" id="{B17032AD-EEA6-65D5-76F6-00F6B4ADA3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8671" y="106297"/>
                <a:ext cx="577607" cy="884092"/>
              </a:xfrm>
              <a:prstGeom prst="rect">
                <a:avLst/>
              </a:prstGeom>
              <a:noFill/>
              <a:extLst>
                <a:ext uri="{909E8E84-426E-40DD-AFC4-6F175D3DCCD1}">
                  <a14:hiddenFill xmlns:a14="http://schemas.microsoft.com/office/drawing/2010/main">
                    <a:solidFill>
                      <a:srgbClr val="FFFFFF"/>
                    </a:solidFill>
                  </a14:hiddenFill>
                </a:ext>
              </a:extLst>
            </p:spPr>
          </p:pic>
          <p:grpSp>
            <p:nvGrpSpPr>
              <p:cNvPr id="1143" name="グループ化 1142">
                <a:extLst>
                  <a:ext uri="{FF2B5EF4-FFF2-40B4-BE49-F238E27FC236}">
                    <a16:creationId xmlns:a16="http://schemas.microsoft.com/office/drawing/2014/main" id="{15CF6B32-D414-FD6C-A0AB-007912072D3C}"/>
                  </a:ext>
                </a:extLst>
              </p:cNvPr>
              <p:cNvGrpSpPr/>
              <p:nvPr/>
            </p:nvGrpSpPr>
            <p:grpSpPr>
              <a:xfrm>
                <a:off x="4541196" y="2816"/>
                <a:ext cx="861093" cy="477041"/>
                <a:chOff x="5630689" y="110165"/>
                <a:chExt cx="861093" cy="564736"/>
              </a:xfrm>
            </p:grpSpPr>
            <p:sp>
              <p:nvSpPr>
                <p:cNvPr id="1147" name="楕円 1146">
                  <a:extLst>
                    <a:ext uri="{FF2B5EF4-FFF2-40B4-BE49-F238E27FC236}">
                      <a16:creationId xmlns:a16="http://schemas.microsoft.com/office/drawing/2014/main" id="{7FD5B3B2-570B-65EC-54CF-B57FFBD1DC45}"/>
                    </a:ext>
                  </a:extLst>
                </p:cNvPr>
                <p:cNvSpPr/>
                <p:nvPr/>
              </p:nvSpPr>
              <p:spPr>
                <a:xfrm>
                  <a:off x="5630689" y="110165"/>
                  <a:ext cx="861093" cy="5647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5" name="テキスト ボックス 1024">
                  <a:extLst>
                    <a:ext uri="{FF2B5EF4-FFF2-40B4-BE49-F238E27FC236}">
                      <a16:creationId xmlns:a16="http://schemas.microsoft.com/office/drawing/2014/main" id="{18FB3A3A-79BD-56D0-2935-720D4EF24735}"/>
                    </a:ext>
                  </a:extLst>
                </p:cNvPr>
                <p:cNvSpPr txBox="1"/>
                <p:nvPr/>
              </p:nvSpPr>
              <p:spPr>
                <a:xfrm>
                  <a:off x="5693275" y="228062"/>
                  <a:ext cx="7458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a:t>
                  </a:r>
                </a:p>
              </p:txBody>
            </p:sp>
          </p:grpSp>
        </p:grpSp>
        <p:grpSp>
          <p:nvGrpSpPr>
            <p:cNvPr id="1026" name="グループ化 1025">
              <a:extLst>
                <a:ext uri="{FF2B5EF4-FFF2-40B4-BE49-F238E27FC236}">
                  <a16:creationId xmlns:a16="http://schemas.microsoft.com/office/drawing/2014/main" id="{8361F19C-86FF-5DB1-1F42-3892DCD406D9}"/>
                </a:ext>
              </a:extLst>
            </p:cNvPr>
            <p:cNvGrpSpPr/>
            <p:nvPr/>
          </p:nvGrpSpPr>
          <p:grpSpPr>
            <a:xfrm>
              <a:off x="5339455" y="915521"/>
              <a:ext cx="467398" cy="1642346"/>
              <a:chOff x="5339455" y="915521"/>
              <a:chExt cx="467398" cy="1642346"/>
            </a:xfrm>
          </p:grpSpPr>
          <p:sp>
            <p:nvSpPr>
              <p:cNvPr id="1027" name="矢印: 右 1026">
                <a:extLst>
                  <a:ext uri="{FF2B5EF4-FFF2-40B4-BE49-F238E27FC236}">
                    <a16:creationId xmlns:a16="http://schemas.microsoft.com/office/drawing/2014/main" id="{A60AA1C7-711C-233B-BA02-D8D705554DD1}"/>
                  </a:ext>
                </a:extLst>
              </p:cNvPr>
              <p:cNvSpPr/>
              <p:nvPr/>
            </p:nvSpPr>
            <p:spPr>
              <a:xfrm rot="5400000">
                <a:off x="4751981" y="1502995"/>
                <a:ext cx="1642346" cy="467398"/>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9" name="テキスト ボックス 1028">
                <a:extLst>
                  <a:ext uri="{FF2B5EF4-FFF2-40B4-BE49-F238E27FC236}">
                    <a16:creationId xmlns:a16="http://schemas.microsoft.com/office/drawing/2014/main" id="{8DB481F3-B47A-94E8-EE46-A18EAE19D058}"/>
                  </a:ext>
                </a:extLst>
              </p:cNvPr>
              <p:cNvSpPr txBox="1"/>
              <p:nvPr/>
            </p:nvSpPr>
            <p:spPr>
              <a:xfrm>
                <a:off x="5406022" y="1575778"/>
                <a:ext cx="346249" cy="914400"/>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市町村の役割</a:t>
                </a:r>
              </a:p>
            </p:txBody>
          </p:sp>
        </p:grpSp>
      </p:grpSp>
      <p:grpSp>
        <p:nvGrpSpPr>
          <p:cNvPr id="1033" name="グループ化 1032">
            <a:extLst>
              <a:ext uri="{FF2B5EF4-FFF2-40B4-BE49-F238E27FC236}">
                <a16:creationId xmlns:a16="http://schemas.microsoft.com/office/drawing/2014/main" id="{CEFA7B0A-97E4-0E0A-958B-B22C502A6030}"/>
              </a:ext>
            </a:extLst>
          </p:cNvPr>
          <p:cNvGrpSpPr/>
          <p:nvPr/>
        </p:nvGrpSpPr>
        <p:grpSpPr>
          <a:xfrm>
            <a:off x="389578" y="862341"/>
            <a:ext cx="7307709" cy="914474"/>
            <a:chOff x="389578" y="862341"/>
            <a:chExt cx="7307709" cy="914474"/>
          </a:xfrm>
        </p:grpSpPr>
        <p:sp>
          <p:nvSpPr>
            <p:cNvPr id="1035" name="テキスト ボックス 1034">
              <a:extLst>
                <a:ext uri="{FF2B5EF4-FFF2-40B4-BE49-F238E27FC236}">
                  <a16:creationId xmlns:a16="http://schemas.microsoft.com/office/drawing/2014/main" id="{FC7C4468-C2B1-ABDB-4204-F97EA3B3AE21}"/>
                </a:ext>
              </a:extLst>
            </p:cNvPr>
            <p:cNvSpPr txBox="1"/>
            <p:nvPr/>
          </p:nvSpPr>
          <p:spPr>
            <a:xfrm>
              <a:off x="389578" y="1045888"/>
              <a:ext cx="6938166" cy="538609"/>
            </a:xfrm>
            <a:prstGeom prst="rect">
              <a:avLst/>
            </a:prstGeom>
            <a:solidFill>
              <a:schemeClr val="bg1"/>
            </a:solidFill>
            <a:ln>
              <a:solidFill>
                <a:srgbClr val="66FF66"/>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市町村（自立支援）協議会　</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人の課題＝個別課題の普遍化～</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協議会活動の推進（運営会議等）／地域課題の抽出・情報共有・課題整理し解決へ（部会・全体会）</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37" name="Picture 10" descr="ブレインストーミング・会議のイラスト">
              <a:extLst>
                <a:ext uri="{FF2B5EF4-FFF2-40B4-BE49-F238E27FC236}">
                  <a16:creationId xmlns:a16="http://schemas.microsoft.com/office/drawing/2014/main" id="{422926DF-53C8-F754-47DB-CD7FBC64B9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2813" y="862341"/>
              <a:ext cx="914474" cy="914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グループ化 1037">
            <a:extLst>
              <a:ext uri="{FF2B5EF4-FFF2-40B4-BE49-F238E27FC236}">
                <a16:creationId xmlns:a16="http://schemas.microsoft.com/office/drawing/2014/main" id="{CB150CD8-D856-19E6-51DE-F1E7B5D79836}"/>
              </a:ext>
            </a:extLst>
          </p:cNvPr>
          <p:cNvGrpSpPr/>
          <p:nvPr/>
        </p:nvGrpSpPr>
        <p:grpSpPr>
          <a:xfrm>
            <a:off x="5820411" y="562678"/>
            <a:ext cx="3235843" cy="3845287"/>
            <a:chOff x="5820411" y="562678"/>
            <a:chExt cx="3235843" cy="3845287"/>
          </a:xfrm>
        </p:grpSpPr>
        <p:sp>
          <p:nvSpPr>
            <p:cNvPr id="1039" name="テキスト ボックス 1038">
              <a:extLst>
                <a:ext uri="{FF2B5EF4-FFF2-40B4-BE49-F238E27FC236}">
                  <a16:creationId xmlns:a16="http://schemas.microsoft.com/office/drawing/2014/main" id="{E289AB7A-4BFF-DA02-F762-CD2D5DBFE8B5}"/>
                </a:ext>
              </a:extLst>
            </p:cNvPr>
            <p:cNvSpPr txBox="1"/>
            <p:nvPr/>
          </p:nvSpPr>
          <p:spPr>
            <a:xfrm>
              <a:off x="6656910" y="2038085"/>
              <a:ext cx="2351312" cy="2369880"/>
            </a:xfrm>
            <a:prstGeom prst="rect">
              <a:avLst/>
            </a:prstGeom>
            <a:solidFill>
              <a:srgbClr val="FFFFCC"/>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◆基幹相談支援</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センター</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★地域における相談支援の中核機関</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631825" marR="0" lvl="0" indent="-27305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・（自立支援）協議会活動の推進</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533400"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・地域の相談支援事業者等の後方支援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40" name="コネクタ: カギ線 1039">
              <a:extLst>
                <a:ext uri="{FF2B5EF4-FFF2-40B4-BE49-F238E27FC236}">
                  <a16:creationId xmlns:a16="http://schemas.microsoft.com/office/drawing/2014/main" id="{8B5928A4-D0F4-45D2-3F47-8972507C9E1E}"/>
                </a:ext>
              </a:extLst>
            </p:cNvPr>
            <p:cNvCxnSpPr>
              <a:cxnSpLocks/>
            </p:cNvCxnSpPr>
            <p:nvPr/>
          </p:nvCxnSpPr>
          <p:spPr>
            <a:xfrm>
              <a:off x="7093518" y="562678"/>
              <a:ext cx="715588" cy="1504078"/>
            </a:xfrm>
            <a:prstGeom prst="bentConnector2">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41" name="Picture 12">
              <a:extLst>
                <a:ext uri="{FF2B5EF4-FFF2-40B4-BE49-F238E27FC236}">
                  <a16:creationId xmlns:a16="http://schemas.microsoft.com/office/drawing/2014/main" id="{8EE247BC-C6FD-694F-D774-42AF30A7CDC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5649" y="2914662"/>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042" name="グループ化 1041">
              <a:extLst>
                <a:ext uri="{FF2B5EF4-FFF2-40B4-BE49-F238E27FC236}">
                  <a16:creationId xmlns:a16="http://schemas.microsoft.com/office/drawing/2014/main" id="{0B15C4F7-488E-49B8-A175-CF510D9B5EEB}"/>
                </a:ext>
              </a:extLst>
            </p:cNvPr>
            <p:cNvGrpSpPr/>
            <p:nvPr/>
          </p:nvGrpSpPr>
          <p:grpSpPr>
            <a:xfrm>
              <a:off x="6434252" y="1675102"/>
              <a:ext cx="373536" cy="1332317"/>
              <a:chOff x="6434252" y="1675102"/>
              <a:chExt cx="373536" cy="1332317"/>
            </a:xfrm>
          </p:grpSpPr>
          <p:sp>
            <p:nvSpPr>
              <p:cNvPr id="1050" name="矢印: 右 1049">
                <a:extLst>
                  <a:ext uri="{FF2B5EF4-FFF2-40B4-BE49-F238E27FC236}">
                    <a16:creationId xmlns:a16="http://schemas.microsoft.com/office/drawing/2014/main" id="{1AFCE308-2B31-27F9-168C-68F29FF6A3AC}"/>
                  </a:ext>
                </a:extLst>
              </p:cNvPr>
              <p:cNvSpPr/>
              <p:nvPr/>
            </p:nvSpPr>
            <p:spPr>
              <a:xfrm rot="16200000">
                <a:off x="5958323" y="2157954"/>
                <a:ext cx="1332317" cy="366613"/>
              </a:xfrm>
              <a:prstGeom prst="rightArrow">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51" name="テキスト ボックス 1050">
                <a:extLst>
                  <a:ext uri="{FF2B5EF4-FFF2-40B4-BE49-F238E27FC236}">
                    <a16:creationId xmlns:a16="http://schemas.microsoft.com/office/drawing/2014/main" id="{6EEF2EB7-DCCA-042A-7D35-948A27AB8DF0}"/>
                  </a:ext>
                </a:extLst>
              </p:cNvPr>
              <p:cNvSpPr txBox="1"/>
              <p:nvPr/>
            </p:nvSpPr>
            <p:spPr>
              <a:xfrm>
                <a:off x="6434252" y="1869841"/>
                <a:ext cx="369332" cy="914400"/>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活動の推進</a:t>
                </a:r>
              </a:p>
            </p:txBody>
          </p:sp>
        </p:grpSp>
        <p:grpSp>
          <p:nvGrpSpPr>
            <p:cNvPr id="1043" name="グループ化 1042">
              <a:extLst>
                <a:ext uri="{FF2B5EF4-FFF2-40B4-BE49-F238E27FC236}">
                  <a16:creationId xmlns:a16="http://schemas.microsoft.com/office/drawing/2014/main" id="{BE306147-3812-544B-C52B-4B2E0C22EBEE}"/>
                </a:ext>
              </a:extLst>
            </p:cNvPr>
            <p:cNvGrpSpPr/>
            <p:nvPr/>
          </p:nvGrpSpPr>
          <p:grpSpPr>
            <a:xfrm>
              <a:off x="8337758" y="1768753"/>
              <a:ext cx="718496" cy="420192"/>
              <a:chOff x="5630689" y="110165"/>
              <a:chExt cx="861093" cy="564736"/>
            </a:xfrm>
          </p:grpSpPr>
          <p:sp>
            <p:nvSpPr>
              <p:cNvPr id="1048" name="楕円 1047">
                <a:extLst>
                  <a:ext uri="{FF2B5EF4-FFF2-40B4-BE49-F238E27FC236}">
                    <a16:creationId xmlns:a16="http://schemas.microsoft.com/office/drawing/2014/main" id="{27C86C43-137A-1795-76C2-B5D80B0F6841}"/>
                  </a:ext>
                </a:extLst>
              </p:cNvPr>
              <p:cNvSpPr/>
              <p:nvPr/>
            </p:nvSpPr>
            <p:spPr>
              <a:xfrm>
                <a:off x="5630689" y="110165"/>
                <a:ext cx="861093" cy="5647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9" name="テキスト ボックス 1048">
                <a:extLst>
                  <a:ext uri="{FF2B5EF4-FFF2-40B4-BE49-F238E27FC236}">
                    <a16:creationId xmlns:a16="http://schemas.microsoft.com/office/drawing/2014/main" id="{B8BDE372-109B-F29B-183D-88EBAC1EBE79}"/>
                  </a:ext>
                </a:extLst>
              </p:cNvPr>
              <p:cNvSpPr txBox="1"/>
              <p:nvPr/>
            </p:nvSpPr>
            <p:spPr>
              <a:xfrm>
                <a:off x="5693275" y="228063"/>
                <a:ext cx="745830" cy="3615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a:t>
                </a:r>
              </a:p>
            </p:txBody>
          </p:sp>
        </p:grpSp>
        <p:grpSp>
          <p:nvGrpSpPr>
            <p:cNvPr id="1044" name="グループ化 1043">
              <a:extLst>
                <a:ext uri="{FF2B5EF4-FFF2-40B4-BE49-F238E27FC236}">
                  <a16:creationId xmlns:a16="http://schemas.microsoft.com/office/drawing/2014/main" id="{5BDBEE69-3564-873B-C6F9-6A402DDE17B2}"/>
                </a:ext>
              </a:extLst>
            </p:cNvPr>
            <p:cNvGrpSpPr/>
            <p:nvPr/>
          </p:nvGrpSpPr>
          <p:grpSpPr>
            <a:xfrm>
              <a:off x="5820411" y="3680042"/>
              <a:ext cx="1327313" cy="410082"/>
              <a:chOff x="5972044" y="3919428"/>
              <a:chExt cx="1327313" cy="410082"/>
            </a:xfrm>
          </p:grpSpPr>
          <p:sp>
            <p:nvSpPr>
              <p:cNvPr id="1046" name="矢印: 左右 1045">
                <a:extLst>
                  <a:ext uri="{FF2B5EF4-FFF2-40B4-BE49-F238E27FC236}">
                    <a16:creationId xmlns:a16="http://schemas.microsoft.com/office/drawing/2014/main" id="{01C59F56-47A2-951A-00C7-96CD6DF5DC4F}"/>
                  </a:ext>
                </a:extLst>
              </p:cNvPr>
              <p:cNvSpPr/>
              <p:nvPr/>
            </p:nvSpPr>
            <p:spPr>
              <a:xfrm rot="1839095">
                <a:off x="5972044" y="3919428"/>
                <a:ext cx="1302296" cy="410082"/>
              </a:xfrm>
              <a:prstGeom prst="leftRightArrow">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7" name="テキスト ボックス 1046">
                <a:extLst>
                  <a:ext uri="{FF2B5EF4-FFF2-40B4-BE49-F238E27FC236}">
                    <a16:creationId xmlns:a16="http://schemas.microsoft.com/office/drawing/2014/main" id="{730FD747-2EE7-DA95-8774-C4EAFFCFFD02}"/>
                  </a:ext>
                </a:extLst>
              </p:cNvPr>
              <p:cNvSpPr txBox="1"/>
              <p:nvPr/>
            </p:nvSpPr>
            <p:spPr>
              <a:xfrm rot="1840431">
                <a:off x="5998774" y="4019084"/>
                <a:ext cx="130058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後方</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支援・協働</a:t>
                </a:r>
              </a:p>
            </p:txBody>
          </p:sp>
        </p:grpSp>
        <p:sp>
          <p:nvSpPr>
            <p:cNvPr id="1045" name="テキスト ボックス 1044">
              <a:extLst>
                <a:ext uri="{FF2B5EF4-FFF2-40B4-BE49-F238E27FC236}">
                  <a16:creationId xmlns:a16="http://schemas.microsoft.com/office/drawing/2014/main" id="{D244BBEE-893F-6F89-72C8-D1999C601DFF}"/>
                </a:ext>
              </a:extLst>
            </p:cNvPr>
            <p:cNvSpPr txBox="1"/>
            <p:nvPr/>
          </p:nvSpPr>
          <p:spPr>
            <a:xfrm>
              <a:off x="7809106" y="977216"/>
              <a:ext cx="1156859"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効果的に支援をすすめるため設置</a:t>
              </a:r>
            </a:p>
          </p:txBody>
        </p:sp>
      </p:grpSp>
      <p:grpSp>
        <p:nvGrpSpPr>
          <p:cNvPr id="1155" name="グループ化 1154">
            <a:extLst>
              <a:ext uri="{FF2B5EF4-FFF2-40B4-BE49-F238E27FC236}">
                <a16:creationId xmlns:a16="http://schemas.microsoft.com/office/drawing/2014/main" id="{59A5F043-129C-19B9-78B5-90AE9E01A379}"/>
              </a:ext>
            </a:extLst>
          </p:cNvPr>
          <p:cNvGrpSpPr/>
          <p:nvPr/>
        </p:nvGrpSpPr>
        <p:grpSpPr>
          <a:xfrm>
            <a:off x="391886" y="562679"/>
            <a:ext cx="6868619" cy="6260863"/>
            <a:chOff x="391886" y="562679"/>
            <a:chExt cx="6868619" cy="6260863"/>
          </a:xfrm>
        </p:grpSpPr>
        <p:grpSp>
          <p:nvGrpSpPr>
            <p:cNvPr id="1052" name="グループ化 1051">
              <a:extLst>
                <a:ext uri="{FF2B5EF4-FFF2-40B4-BE49-F238E27FC236}">
                  <a16:creationId xmlns:a16="http://schemas.microsoft.com/office/drawing/2014/main" id="{989770BE-483A-A489-7E67-7D0635526B9C}"/>
                </a:ext>
              </a:extLst>
            </p:cNvPr>
            <p:cNvGrpSpPr/>
            <p:nvPr/>
          </p:nvGrpSpPr>
          <p:grpSpPr>
            <a:xfrm>
              <a:off x="391886" y="5547940"/>
              <a:ext cx="6868619" cy="1275602"/>
              <a:chOff x="391886" y="5547940"/>
              <a:chExt cx="6868619" cy="1275602"/>
            </a:xfrm>
          </p:grpSpPr>
          <p:sp>
            <p:nvSpPr>
              <p:cNvPr id="1053" name="テキスト ボックス 1052">
                <a:extLst>
                  <a:ext uri="{FF2B5EF4-FFF2-40B4-BE49-F238E27FC236}">
                    <a16:creationId xmlns:a16="http://schemas.microsoft.com/office/drawing/2014/main" id="{D20C3679-337E-CFD6-622B-2A2DBB89A240}"/>
                  </a:ext>
                </a:extLst>
              </p:cNvPr>
              <p:cNvSpPr txBox="1"/>
              <p:nvPr/>
            </p:nvSpPr>
            <p:spPr>
              <a:xfrm>
                <a:off x="391886" y="5592436"/>
                <a:ext cx="6694714" cy="1231106"/>
              </a:xfrm>
              <a:prstGeom prst="rect">
                <a:avLst/>
              </a:prstGeom>
              <a:solidFill>
                <a:schemeClr val="accent4">
                  <a:lumMod val="40000"/>
                  <a:lumOff val="60000"/>
                </a:schemeClr>
              </a:solidFill>
              <a:ln>
                <a:solidFill>
                  <a:schemeClr val="accent4"/>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★都道府県の役割</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・相談支援従事者研修の実施等による人材養成</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・市町村への相談支援体制の充実・強化に向けた支援（技術的支援や助言等）</a:t>
                </a:r>
                <a:endParaRPr kumimoji="0" lang="en-US" altLang="ja-JP"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・サービスの質的・量的整備の推進及び計画</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相談支援事業の充実、広域的見地からの相談支援体制の整備・促進</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54" name="Picture 6" descr="役職のある会社員のイラスト（男性3）">
                <a:extLst>
                  <a:ext uri="{FF2B5EF4-FFF2-40B4-BE49-F238E27FC236}">
                    <a16:creationId xmlns:a16="http://schemas.microsoft.com/office/drawing/2014/main" id="{4BD795A8-C9AA-14E3-3057-AE79D5DFD30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24000" y="5906747"/>
                <a:ext cx="736505" cy="853095"/>
              </a:xfrm>
              <a:prstGeom prst="rect">
                <a:avLst/>
              </a:prstGeom>
              <a:noFill/>
              <a:extLst>
                <a:ext uri="{909E8E84-426E-40DD-AFC4-6F175D3DCCD1}">
                  <a14:hiddenFill xmlns:a14="http://schemas.microsoft.com/office/drawing/2010/main">
                    <a:solidFill>
                      <a:srgbClr val="FFFFFF"/>
                    </a:solidFill>
                  </a14:hiddenFill>
                </a:ext>
              </a:extLst>
            </p:spPr>
          </p:pic>
          <p:grpSp>
            <p:nvGrpSpPr>
              <p:cNvPr id="1055" name="グループ化 1054">
                <a:extLst>
                  <a:ext uri="{FF2B5EF4-FFF2-40B4-BE49-F238E27FC236}">
                    <a16:creationId xmlns:a16="http://schemas.microsoft.com/office/drawing/2014/main" id="{F60606AA-C432-1514-80A8-6B68B08B9340}"/>
                  </a:ext>
                </a:extLst>
              </p:cNvPr>
              <p:cNvGrpSpPr/>
              <p:nvPr/>
            </p:nvGrpSpPr>
            <p:grpSpPr>
              <a:xfrm>
                <a:off x="4758132" y="5547940"/>
                <a:ext cx="838269" cy="463850"/>
                <a:chOff x="6888871" y="5508430"/>
                <a:chExt cx="861093" cy="564736"/>
              </a:xfrm>
            </p:grpSpPr>
            <p:sp>
              <p:nvSpPr>
                <p:cNvPr id="1152" name="楕円 1151">
                  <a:extLst>
                    <a:ext uri="{FF2B5EF4-FFF2-40B4-BE49-F238E27FC236}">
                      <a16:creationId xmlns:a16="http://schemas.microsoft.com/office/drawing/2014/main" id="{140A5BBB-2490-0E6E-1EB0-BF68FAA1BC0A}"/>
                    </a:ext>
                  </a:extLst>
                </p:cNvPr>
                <p:cNvSpPr/>
                <p:nvPr/>
              </p:nvSpPr>
              <p:spPr>
                <a:xfrm>
                  <a:off x="6888871" y="5508430"/>
                  <a:ext cx="861093" cy="5647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3" name="テキスト ボックス 1152">
                  <a:extLst>
                    <a:ext uri="{FF2B5EF4-FFF2-40B4-BE49-F238E27FC236}">
                      <a16:creationId xmlns:a16="http://schemas.microsoft.com/office/drawing/2014/main" id="{7B2256C6-476D-3C1C-E2F8-5B1AF66CFB93}"/>
                    </a:ext>
                  </a:extLst>
                </p:cNvPr>
                <p:cNvSpPr txBox="1"/>
                <p:nvPr/>
              </p:nvSpPr>
              <p:spPr>
                <a:xfrm>
                  <a:off x="6951457" y="5626327"/>
                  <a:ext cx="7458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広域</a:t>
                  </a:r>
                </a:p>
              </p:txBody>
            </p:sp>
          </p:grpSp>
        </p:grpSp>
        <p:cxnSp>
          <p:nvCxnSpPr>
            <p:cNvPr id="1154" name="コネクタ: カギ線 1153">
              <a:extLst>
                <a:ext uri="{FF2B5EF4-FFF2-40B4-BE49-F238E27FC236}">
                  <a16:creationId xmlns:a16="http://schemas.microsoft.com/office/drawing/2014/main" id="{436292AE-2F15-A7BA-6A2E-0DEAD12DE712}"/>
                </a:ext>
              </a:extLst>
            </p:cNvPr>
            <p:cNvCxnSpPr>
              <a:cxnSpLocks/>
            </p:cNvCxnSpPr>
            <p:nvPr/>
          </p:nvCxnSpPr>
          <p:spPr>
            <a:xfrm rot="10800000" flipH="1">
              <a:off x="391886" y="562679"/>
              <a:ext cx="6918" cy="5645311"/>
            </a:xfrm>
            <a:prstGeom prst="bentConnector3">
              <a:avLst>
                <a:gd name="adj1" fmla="val -3304423"/>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56" name="グループ化 1155">
            <a:extLst>
              <a:ext uri="{FF2B5EF4-FFF2-40B4-BE49-F238E27FC236}">
                <a16:creationId xmlns:a16="http://schemas.microsoft.com/office/drawing/2014/main" id="{8B7B2E42-2B5C-7461-0C20-E542E9D50681}"/>
              </a:ext>
            </a:extLst>
          </p:cNvPr>
          <p:cNvGrpSpPr/>
          <p:nvPr/>
        </p:nvGrpSpPr>
        <p:grpSpPr>
          <a:xfrm>
            <a:off x="36685" y="1315193"/>
            <a:ext cx="8301073" cy="4423044"/>
            <a:chOff x="36685" y="1315193"/>
            <a:chExt cx="8301073" cy="4423044"/>
          </a:xfrm>
        </p:grpSpPr>
        <p:sp>
          <p:nvSpPr>
            <p:cNvPr id="1157" name="テキスト ボックス 1156">
              <a:extLst>
                <a:ext uri="{FF2B5EF4-FFF2-40B4-BE49-F238E27FC236}">
                  <a16:creationId xmlns:a16="http://schemas.microsoft.com/office/drawing/2014/main" id="{1134F49A-E006-B5D8-C376-0BEA155D587B}"/>
                </a:ext>
              </a:extLst>
            </p:cNvPr>
            <p:cNvSpPr txBox="1"/>
            <p:nvPr/>
          </p:nvSpPr>
          <p:spPr>
            <a:xfrm>
              <a:off x="389577" y="4646328"/>
              <a:ext cx="7508549" cy="707886"/>
            </a:xfrm>
            <a:prstGeom prst="rect">
              <a:avLst/>
            </a:prstGeom>
            <a:noFill/>
            <a:ln>
              <a:solidFill>
                <a:srgbClr val="66FF66"/>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都道府県（自立支援）協議会　</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ja-JP" sz="1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Times New Roman" panose="02020603050405020304" pitchFamily="18" charset="0"/>
                </a:rPr>
                <a:t>都道府県でビジョンを描き、その達成をめざす</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管内地域情報や課題の収集と分析・整理・共有／障害福祉領域を支える人材の養成・育成／地域相談支援体制のバックアップ／市町村とのつながり（協働体制）／課題の可視化、解決策の検討</a:t>
              </a:r>
            </a:p>
          </p:txBody>
        </p:sp>
        <p:pic>
          <p:nvPicPr>
            <p:cNvPr id="1158" name="Picture 8" descr="真剣な会議のイラスト（男女）">
              <a:extLst>
                <a:ext uri="{FF2B5EF4-FFF2-40B4-BE49-F238E27FC236}">
                  <a16:creationId xmlns:a16="http://schemas.microsoft.com/office/drawing/2014/main" id="{10AAF179-F750-908B-34AD-A6ECA4E3AD9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1134" y="4951613"/>
              <a:ext cx="786624" cy="786624"/>
            </a:xfrm>
            <a:prstGeom prst="rect">
              <a:avLst/>
            </a:prstGeom>
            <a:noFill/>
            <a:extLst>
              <a:ext uri="{909E8E84-426E-40DD-AFC4-6F175D3DCCD1}">
                <a14:hiddenFill xmlns:a14="http://schemas.microsoft.com/office/drawing/2010/main">
                  <a:solidFill>
                    <a:srgbClr val="FFFFFF"/>
                  </a:solidFill>
                </a14:hiddenFill>
              </a:ext>
            </a:extLst>
          </p:spPr>
        </p:pic>
        <p:cxnSp>
          <p:nvCxnSpPr>
            <p:cNvPr id="1159" name="コネクタ: カギ線 1158">
              <a:extLst>
                <a:ext uri="{FF2B5EF4-FFF2-40B4-BE49-F238E27FC236}">
                  <a16:creationId xmlns:a16="http://schemas.microsoft.com/office/drawing/2014/main" id="{B1C26636-DC66-2237-6357-00D75716C3AB}"/>
                </a:ext>
              </a:extLst>
            </p:cNvPr>
            <p:cNvCxnSpPr>
              <a:cxnSpLocks/>
              <a:stCxn id="1157" idx="1"/>
            </p:cNvCxnSpPr>
            <p:nvPr/>
          </p:nvCxnSpPr>
          <p:spPr>
            <a:xfrm rot="10800000" flipH="1">
              <a:off x="389576" y="1315193"/>
              <a:ext cx="1" cy="3685078"/>
            </a:xfrm>
            <a:prstGeom prst="bentConnector4">
              <a:avLst>
                <a:gd name="adj1" fmla="val -22860000000"/>
                <a:gd name="adj2" fmla="val 54802"/>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0" name="テキスト ボックス 1159">
              <a:extLst>
                <a:ext uri="{FF2B5EF4-FFF2-40B4-BE49-F238E27FC236}">
                  <a16:creationId xmlns:a16="http://schemas.microsoft.com/office/drawing/2014/main" id="{ABECAC63-579E-5D52-4757-273153BB36E0}"/>
                </a:ext>
              </a:extLst>
            </p:cNvPr>
            <p:cNvSpPr txBox="1"/>
            <p:nvPr/>
          </p:nvSpPr>
          <p:spPr>
            <a:xfrm>
              <a:off x="36685" y="3038630"/>
              <a:ext cx="369332" cy="707886"/>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　働</a:t>
              </a:r>
            </a:p>
          </p:txBody>
        </p:sp>
      </p:grpSp>
    </p:spTree>
    <p:extLst>
      <p:ext uri="{BB962C8B-B14F-4D97-AF65-F5344CB8AC3E}">
        <p14:creationId xmlns:p14="http://schemas.microsoft.com/office/powerpoint/2010/main" val="8701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6A4C7D80-67C4-9F0A-8409-D87F0D58DFE3}"/>
              </a:ext>
            </a:extLst>
          </p:cNvPr>
          <p:cNvGraphicFramePr>
            <a:graphicFrameLocks noGrp="1"/>
          </p:cNvGraphicFramePr>
          <p:nvPr>
            <p:ph idx="1"/>
            <p:extLst>
              <p:ext uri="{D42A27DB-BD31-4B8C-83A1-F6EECF244321}">
                <p14:modId xmlns:p14="http://schemas.microsoft.com/office/powerpoint/2010/main" val="3523007527"/>
              </p:ext>
            </p:extLst>
          </p:nvPr>
        </p:nvGraphicFramePr>
        <p:xfrm>
          <a:off x="364921" y="980729"/>
          <a:ext cx="8280082" cy="5414372"/>
        </p:xfrm>
        <a:graphic>
          <a:graphicData uri="http://schemas.openxmlformats.org/drawingml/2006/table">
            <a:tbl>
              <a:tblPr firstRow="1" bandRow="1">
                <a:tableStyleId>{5C22544A-7EE6-4342-B048-85BDC9FD1C3A}</a:tableStyleId>
              </a:tblPr>
              <a:tblGrid>
                <a:gridCol w="2704148">
                  <a:extLst>
                    <a:ext uri="{9D8B030D-6E8A-4147-A177-3AD203B41FA5}">
                      <a16:colId xmlns:a16="http://schemas.microsoft.com/office/drawing/2014/main" val="2277883870"/>
                    </a:ext>
                  </a:extLst>
                </a:gridCol>
                <a:gridCol w="5575934">
                  <a:extLst>
                    <a:ext uri="{9D8B030D-6E8A-4147-A177-3AD203B41FA5}">
                      <a16:colId xmlns:a16="http://schemas.microsoft.com/office/drawing/2014/main" val="3701926200"/>
                    </a:ext>
                  </a:extLst>
                </a:gridCol>
              </a:tblGrid>
              <a:tr h="396546">
                <a:tc>
                  <a:txBody>
                    <a:bodyPr/>
                    <a:lstStyle/>
                    <a:p>
                      <a:pPr algn="ctr"/>
                      <a:r>
                        <a:rPr kumimoji="1" lang="ja-JP" altLang="en-US" sz="2400" dirty="0"/>
                        <a:t>時間　</a:t>
                      </a:r>
                    </a:p>
                  </a:txBody>
                  <a:tcPr marL="68580" marR="68580" marT="34290" marB="34290"/>
                </a:tc>
                <a:tc>
                  <a:txBody>
                    <a:bodyPr/>
                    <a:lstStyle/>
                    <a:p>
                      <a:pPr algn="ctr"/>
                      <a:r>
                        <a:rPr kumimoji="1" lang="ja-JP" altLang="en-US" sz="2400" dirty="0"/>
                        <a:t>内容</a:t>
                      </a:r>
                    </a:p>
                  </a:txBody>
                  <a:tcPr marL="68580" marR="68580" marT="34290" marB="34290"/>
                </a:tc>
                <a:extLst>
                  <a:ext uri="{0D108BD9-81ED-4DB2-BD59-A6C34878D82A}">
                    <a16:rowId xmlns:a16="http://schemas.microsoft.com/office/drawing/2014/main" val="2906547208"/>
                  </a:ext>
                </a:extLst>
              </a:tr>
              <a:tr h="1314862">
                <a:tc>
                  <a:txBody>
                    <a:bodyPr/>
                    <a:lstStyle/>
                    <a:p>
                      <a:r>
                        <a:rPr kumimoji="1" lang="ja-JP" altLang="en-US" sz="1800" dirty="0"/>
                        <a:t>１４：５０～１５：２０</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0" kern="1200" dirty="0">
                          <a:solidFill>
                            <a:schemeClr val="tx1"/>
                          </a:solidFill>
                          <a:effectLst/>
                          <a:latin typeface="+mn-lt"/>
                          <a:ea typeface="+mn-ea"/>
                          <a:cs typeface="+mn-cs"/>
                        </a:rPr>
                        <a:t>【</a:t>
                      </a:r>
                      <a:r>
                        <a:rPr kumimoji="1" lang="ja-JP" altLang="en-US" sz="1800" b="0" kern="1200" dirty="0">
                          <a:solidFill>
                            <a:schemeClr val="tx1"/>
                          </a:solidFill>
                          <a:effectLst/>
                          <a:latin typeface="+mn-lt"/>
                          <a:ea typeface="+mn-ea"/>
                          <a:cs typeface="+mn-cs"/>
                        </a:rPr>
                        <a:t>講義</a:t>
                      </a:r>
                      <a:r>
                        <a:rPr kumimoji="1" lang="en-US" altLang="ja-JP" sz="1800" b="0" kern="1200" dirty="0">
                          <a:solidFill>
                            <a:schemeClr val="tx1"/>
                          </a:solidFill>
                          <a:effectLst/>
                          <a:latin typeface="+mn-lt"/>
                          <a:ea typeface="+mn-ea"/>
                          <a:cs typeface="+mn-cs"/>
                        </a:rPr>
                        <a:t>】</a:t>
                      </a:r>
                      <a:r>
                        <a:rPr kumimoji="1" lang="ja-JP" altLang="en-US" sz="1800" b="0" kern="1200" dirty="0">
                          <a:solidFill>
                            <a:schemeClr val="tx1"/>
                          </a:solidFill>
                          <a:effectLst/>
                          <a:latin typeface="+mn-lt"/>
                          <a:ea typeface="+mn-ea"/>
                          <a:cs typeface="+mn-cs"/>
                        </a:rPr>
                        <a:t>　</a:t>
                      </a:r>
                      <a:endParaRPr kumimoji="1" lang="en-US" altLang="ja-JP" sz="18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effectLst/>
                          <a:latin typeface="+mn-lt"/>
                          <a:ea typeface="+mn-ea"/>
                          <a:cs typeface="+mn-cs"/>
                        </a:rPr>
                        <a:t>相談支援と相談支援体制整備における行政の役割　　　　　　　　　　　（</a:t>
                      </a:r>
                      <a:r>
                        <a:rPr kumimoji="1" lang="ja-JP" altLang="en-US" sz="1400" b="0" kern="1200" dirty="0">
                          <a:solidFill>
                            <a:schemeClr val="tx1"/>
                          </a:solidFill>
                          <a:effectLst/>
                          <a:latin typeface="+mn-lt"/>
                          <a:ea typeface="+mn-ea"/>
                          <a:cs typeface="+mn-cs"/>
                        </a:rPr>
                        <a:t>相談支援業務に関する手引きより</a:t>
                      </a:r>
                      <a:r>
                        <a:rPr kumimoji="1" lang="ja-JP" altLang="en-US" sz="1800" b="0" kern="1200" dirty="0">
                          <a:solidFill>
                            <a:schemeClr val="tx1"/>
                          </a:solidFill>
                          <a:effectLst/>
                          <a:latin typeface="+mn-lt"/>
                          <a:ea typeface="+mn-ea"/>
                          <a:cs typeface="+mn-cs"/>
                        </a:rPr>
                        <a:t>）</a:t>
                      </a:r>
                      <a:endParaRPr kumimoji="1" lang="en-US" altLang="ja-JP" sz="18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effectLst/>
                          <a:latin typeface="+mn-lt"/>
                          <a:ea typeface="+mn-ea"/>
                          <a:cs typeface="+mn-cs"/>
                        </a:rPr>
                        <a:t>・都道府県における市町村支援について</a:t>
                      </a:r>
                      <a:endParaRPr kumimoji="1" lang="en-US" altLang="ja-JP" sz="18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effectLst/>
                          <a:latin typeface="+mn-lt"/>
                          <a:ea typeface="+mn-ea"/>
                          <a:cs typeface="+mn-cs"/>
                        </a:rPr>
                        <a:t>・都道府県相談支援体制整備事業について</a:t>
                      </a:r>
                      <a:endParaRPr kumimoji="1" lang="ja-JP" altLang="en-US" sz="1800" dirty="0"/>
                    </a:p>
                  </a:txBody>
                  <a:tcPr marL="68580" marR="68580" marT="34290" marB="34290"/>
                </a:tc>
                <a:extLst>
                  <a:ext uri="{0D108BD9-81ED-4DB2-BD59-A6C34878D82A}">
                    <a16:rowId xmlns:a16="http://schemas.microsoft.com/office/drawing/2014/main" val="1990230648"/>
                  </a:ext>
                </a:extLst>
              </a:tr>
              <a:tr h="563512">
                <a:tc>
                  <a:txBody>
                    <a:bodyPr/>
                    <a:lstStyle/>
                    <a:p>
                      <a:r>
                        <a:rPr kumimoji="1" lang="ja-JP" altLang="en-US" sz="1800" dirty="0"/>
                        <a:t>１５：２０～１５：３０</a:t>
                      </a:r>
                    </a:p>
                  </a:txBody>
                  <a:tcPr marL="68580" marR="68580" marT="34290" marB="34290"/>
                </a:tc>
                <a:tc>
                  <a:txBody>
                    <a:bodyPr/>
                    <a:lstStyle/>
                    <a:p>
                      <a:r>
                        <a:rPr kumimoji="1" lang="en-US" altLang="ja-JP" sz="1800" dirty="0"/>
                        <a:t>【</a:t>
                      </a:r>
                      <a:r>
                        <a:rPr kumimoji="1" lang="ja-JP" altLang="en-US" sz="1800" dirty="0"/>
                        <a:t>演習</a:t>
                      </a:r>
                      <a:r>
                        <a:rPr kumimoji="1" lang="en-US" altLang="ja-JP" sz="1800" dirty="0"/>
                        <a:t>】</a:t>
                      </a:r>
                    </a:p>
                    <a:p>
                      <a:r>
                        <a:rPr kumimoji="1" lang="ja-JP" altLang="en-US" sz="1800" dirty="0"/>
                        <a:t>都道府県の市町村支援に関する実態調査</a:t>
                      </a:r>
                    </a:p>
                  </a:txBody>
                  <a:tcPr marL="68580" marR="68580" marT="34290" marB="34290"/>
                </a:tc>
                <a:extLst>
                  <a:ext uri="{0D108BD9-81ED-4DB2-BD59-A6C34878D82A}">
                    <a16:rowId xmlns:a16="http://schemas.microsoft.com/office/drawing/2014/main" val="3824332356"/>
                  </a:ext>
                </a:extLst>
              </a:tr>
              <a:tr h="1815762">
                <a:tc>
                  <a:txBody>
                    <a:bodyPr/>
                    <a:lstStyle/>
                    <a:p>
                      <a:r>
                        <a:rPr kumimoji="1" lang="ja-JP" altLang="en-US" sz="1800" dirty="0"/>
                        <a:t>１５：３０～１５：５０</a:t>
                      </a:r>
                      <a:endParaRPr kumimoji="1" lang="en-US" altLang="ja-JP" sz="1800" dirty="0"/>
                    </a:p>
                  </a:txBody>
                  <a:tcPr marL="68580" marR="68580" marT="34290" marB="34290"/>
                </a:tc>
                <a:tc>
                  <a:txBody>
                    <a:bodyPr/>
                    <a:lstStyle/>
                    <a:p>
                      <a:r>
                        <a:rPr kumimoji="1" lang="ja-JP" altLang="en-US" sz="1800" dirty="0"/>
                        <a:t>（個人（各県）ワーク）</a:t>
                      </a:r>
                      <a:endParaRPr kumimoji="1" lang="en-US" altLang="ja-JP" sz="1800" dirty="0"/>
                    </a:p>
                    <a:p>
                      <a:r>
                        <a:rPr kumimoji="1" lang="ja-JP" altLang="en-US" sz="1800" b="0" kern="1200" dirty="0">
                          <a:solidFill>
                            <a:schemeClr val="tx1"/>
                          </a:solidFill>
                          <a:effectLst/>
                          <a:latin typeface="+mn-lt"/>
                          <a:ea typeface="+mn-ea"/>
                          <a:cs typeface="+mn-cs"/>
                        </a:rPr>
                        <a:t>①現状について（民間に相談できる人や仕組みがあるか、相談ごとを官民で話し合える協議の場があるか、どのように活用しているか）</a:t>
                      </a:r>
                      <a:endParaRPr kumimoji="1" lang="en-US" altLang="ja-JP" sz="1800" b="0" kern="1200" dirty="0">
                        <a:solidFill>
                          <a:schemeClr val="tx1"/>
                        </a:solidFill>
                        <a:effectLst/>
                        <a:latin typeface="+mn-lt"/>
                        <a:ea typeface="+mn-ea"/>
                        <a:cs typeface="+mn-cs"/>
                      </a:endParaRPr>
                    </a:p>
                    <a:p>
                      <a:r>
                        <a:rPr kumimoji="1" lang="ja-JP" altLang="en-US" sz="1800" b="0" i="0" u="none" strike="noStrike" kern="1200" cap="none" spc="0" normalizeH="0" baseline="0" noProof="0" dirty="0">
                          <a:ln>
                            <a:noFill/>
                          </a:ln>
                          <a:solidFill>
                            <a:prstClr val="black"/>
                          </a:solidFill>
                          <a:effectLst/>
                          <a:uLnTx/>
                          <a:uFillTx/>
                          <a:latin typeface="+mn-lt"/>
                          <a:ea typeface="+mn-ea"/>
                          <a:cs typeface="+mn-cs"/>
                        </a:rPr>
                        <a:t>②課題と感じていること</a:t>
                      </a:r>
                      <a:endParaRPr kumimoji="1" lang="en-US" altLang="ja-JP" sz="1800" b="0"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1800" b="0" i="0" u="none" strike="noStrike" kern="1200" cap="none" spc="0" normalizeH="0" baseline="0" noProof="0" dirty="0">
                          <a:ln>
                            <a:noFill/>
                          </a:ln>
                          <a:solidFill>
                            <a:prstClr val="black"/>
                          </a:solidFill>
                          <a:effectLst/>
                          <a:uLnTx/>
                          <a:uFillTx/>
                          <a:latin typeface="+mn-lt"/>
                          <a:ea typeface="+mn-ea"/>
                          <a:cs typeface="+mn-cs"/>
                        </a:rPr>
                        <a:t>③アクションプランの作成</a:t>
                      </a:r>
                      <a:r>
                        <a:rPr kumimoji="1" lang="ja-JP" altLang="en-US" sz="1800" dirty="0"/>
                        <a:t>　　　　　　　　　　　　</a:t>
                      </a:r>
                    </a:p>
                  </a:txBody>
                  <a:tcPr marL="68580" marR="68580" marT="34290" marB="34290"/>
                </a:tc>
                <a:extLst>
                  <a:ext uri="{0D108BD9-81ED-4DB2-BD59-A6C34878D82A}">
                    <a16:rowId xmlns:a16="http://schemas.microsoft.com/office/drawing/2014/main" val="2573036094"/>
                  </a:ext>
                </a:extLst>
              </a:tr>
              <a:tr h="373017">
                <a:tc>
                  <a:txBody>
                    <a:bodyPr/>
                    <a:lstStyle/>
                    <a:p>
                      <a:r>
                        <a:rPr kumimoji="1" lang="ja-JP" altLang="en-US" sz="1800" dirty="0"/>
                        <a:t>１５：５０～１６：１０</a:t>
                      </a:r>
                      <a:endParaRPr kumimoji="1" lang="en-US" altLang="ja-JP" sz="1800" dirty="0"/>
                    </a:p>
                  </a:txBody>
                  <a:tcPr marL="68580" marR="68580" marT="34290" marB="34290"/>
                </a:tc>
                <a:tc>
                  <a:txBody>
                    <a:bodyPr/>
                    <a:lstStyle/>
                    <a:p>
                      <a:r>
                        <a:rPr kumimoji="1" lang="ja-JP" altLang="en-US" sz="1800" dirty="0"/>
                        <a:t>グループワーク（各県ごとに発表）</a:t>
                      </a:r>
                      <a:endParaRPr kumimoji="1" lang="en-US" altLang="ja-JP" sz="1800" dirty="0"/>
                    </a:p>
                  </a:txBody>
                  <a:tcPr marL="68580" marR="68580" marT="34290" marB="34290"/>
                </a:tc>
                <a:extLst>
                  <a:ext uri="{0D108BD9-81ED-4DB2-BD59-A6C34878D82A}">
                    <a16:rowId xmlns:a16="http://schemas.microsoft.com/office/drawing/2014/main" val="2571748142"/>
                  </a:ext>
                </a:extLst>
              </a:tr>
              <a:tr h="733853">
                <a:tc>
                  <a:txBody>
                    <a:bodyPr/>
                    <a:lstStyle/>
                    <a:p>
                      <a:r>
                        <a:rPr kumimoji="1" lang="ja-JP" altLang="en-US" sz="1800" dirty="0"/>
                        <a:t>１６：１０～１６：２０</a:t>
                      </a:r>
                      <a:endParaRPr kumimoji="1" lang="en-US" altLang="ja-JP" sz="1800" dirty="0"/>
                    </a:p>
                  </a:txBody>
                  <a:tcPr marL="68580" marR="68580" marT="34290" marB="34290"/>
                </a:tc>
                <a:tc>
                  <a:txBody>
                    <a:bodyPr/>
                    <a:lstStyle/>
                    <a:p>
                      <a:r>
                        <a:rPr kumimoji="1" lang="ja-JP" altLang="en-US" sz="1800" dirty="0"/>
                        <a:t>全体シェアとまとめ</a:t>
                      </a:r>
                      <a:endParaRPr kumimoji="1" lang="en-US" altLang="ja-JP" sz="1800" dirty="0"/>
                    </a:p>
                  </a:txBody>
                  <a:tcPr marL="68580" marR="68580" marT="34290" marB="34290"/>
                </a:tc>
                <a:extLst>
                  <a:ext uri="{0D108BD9-81ED-4DB2-BD59-A6C34878D82A}">
                    <a16:rowId xmlns:a16="http://schemas.microsoft.com/office/drawing/2014/main" val="2710326887"/>
                  </a:ext>
                </a:extLst>
              </a:tr>
            </a:tbl>
          </a:graphicData>
        </a:graphic>
      </p:graphicFrame>
      <p:sp>
        <p:nvSpPr>
          <p:cNvPr id="13314" name="Rectangle 3"/>
          <p:cNvSpPr txBox="1">
            <a:spLocks noChangeArrowheads="1"/>
          </p:cNvSpPr>
          <p:nvPr/>
        </p:nvSpPr>
        <p:spPr bwMode="auto">
          <a:xfrm>
            <a:off x="0" y="306580"/>
            <a:ext cx="8872903" cy="476867"/>
          </a:xfrm>
          <a:prstGeom prst="rect">
            <a:avLst/>
          </a:prstGeom>
          <a:noFill/>
          <a:ln w="9525">
            <a:noFill/>
            <a:miter lim="800000"/>
            <a:headEnd/>
            <a:tailEnd/>
          </a:ln>
          <a:effectLst/>
        </p:spPr>
        <p:txBody>
          <a:bodyPr vert="horz" wrap="square" lIns="91422" tIns="45712" rIns="91422" bIns="45712" numCol="1" anchor="ctr" anchorCtr="0" compatLnSpc="1">
            <a:prstTxWarp prst="textNoShape">
              <a:avLst/>
            </a:prstTxWarp>
          </a:bodyPr>
          <a:lstStyle>
            <a:lvl1pPr algn="ctr" rtl="0" eaLnBrk="0" fontAlgn="base" hangingPunct="0">
              <a:spcBef>
                <a:spcPct val="0"/>
              </a:spcBef>
              <a:spcAft>
                <a:spcPct val="0"/>
              </a:spcAft>
              <a:defRPr kumimoji="1" sz="4062" kern="1200">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5pPr>
            <a:lvl6pPr marL="421962"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6pPr>
            <a:lvl7pPr marL="843922"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7pPr>
            <a:lvl8pPr marL="1265885"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8pPr>
            <a:lvl9pPr marL="1687846" algn="ctr" rtl="0" fontAlgn="base">
              <a:spcBef>
                <a:spcPct val="0"/>
              </a:spcBef>
              <a:spcAft>
                <a:spcPct val="0"/>
              </a:spcAft>
              <a:defRPr kumimoji="1" sz="4062">
                <a:solidFill>
                  <a:schemeClr val="tx2"/>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000000"/>
                </a:solidFill>
                <a:effectLst/>
                <a:uLnTx/>
                <a:uFillTx/>
                <a:latin typeface="Arial"/>
                <a:ea typeface="ＭＳ Ｐゴシック"/>
                <a:cs typeface="+mj-cs"/>
              </a:rPr>
              <a:t>【</a:t>
            </a: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j-cs"/>
              </a:rPr>
              <a:t>講義３・演習３</a:t>
            </a:r>
            <a:r>
              <a:rPr kumimoji="1" lang="en-US" altLang="ja-JP" sz="3200" b="0" i="0" u="none" strike="noStrike" kern="1200" cap="none" spc="0" normalizeH="0" baseline="0" noProof="0" dirty="0">
                <a:ln>
                  <a:noFill/>
                </a:ln>
                <a:solidFill>
                  <a:srgbClr val="000000"/>
                </a:solidFill>
                <a:effectLst/>
                <a:uLnTx/>
                <a:uFillTx/>
                <a:latin typeface="Arial"/>
                <a:ea typeface="ＭＳ Ｐゴシック"/>
                <a:cs typeface="+mj-cs"/>
              </a:rPr>
              <a:t>】</a:t>
            </a:r>
            <a:r>
              <a:rPr kumimoji="1" lang="ja-JP" altLang="en-US" sz="3200" b="0" i="0" u="none" strike="noStrike" kern="1200" cap="none" spc="0" normalizeH="0" baseline="0" noProof="0" dirty="0">
                <a:ln>
                  <a:noFill/>
                </a:ln>
                <a:solidFill>
                  <a:srgbClr val="000000"/>
                </a:solidFill>
                <a:effectLst/>
                <a:uLnTx/>
                <a:uFillTx/>
                <a:latin typeface="Arial"/>
                <a:ea typeface="ＭＳ Ｐゴシック"/>
                <a:cs typeface="+mj-cs"/>
              </a:rPr>
              <a:t>タイムスケジュール　　　　　　　　　　　　　　　　　　　　　　　　　　　　</a:t>
            </a:r>
          </a:p>
        </p:txBody>
      </p:sp>
    </p:spTree>
    <p:extLst>
      <p:ext uri="{BB962C8B-B14F-4D97-AF65-F5344CB8AC3E}">
        <p14:creationId xmlns:p14="http://schemas.microsoft.com/office/powerpoint/2010/main" val="199756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0783E34-3D4C-0029-1954-3150D0F81CFE}"/>
              </a:ext>
            </a:extLst>
          </p:cNvPr>
          <p:cNvPicPr>
            <a:picLocks noChangeAspect="1"/>
          </p:cNvPicPr>
          <p:nvPr/>
        </p:nvPicPr>
        <p:blipFill rotWithShape="1">
          <a:blip r:embed="rId2">
            <a:extLst>
              <a:ext uri="{28A0092B-C50C-407E-A947-70E740481C1C}">
                <a14:useLocalDpi xmlns:a14="http://schemas.microsoft.com/office/drawing/2010/main" val="0"/>
              </a:ext>
            </a:extLst>
          </a:blip>
          <a:srcRect l="2800"/>
          <a:stretch/>
        </p:blipFill>
        <p:spPr>
          <a:xfrm>
            <a:off x="206494" y="1196752"/>
            <a:ext cx="8731011" cy="4824536"/>
          </a:xfrm>
          <a:prstGeom prst="rect">
            <a:avLst/>
          </a:prstGeom>
        </p:spPr>
      </p:pic>
      <p:sp>
        <p:nvSpPr>
          <p:cNvPr id="6" name="正方形/長方形 5">
            <a:extLst>
              <a:ext uri="{FF2B5EF4-FFF2-40B4-BE49-F238E27FC236}">
                <a16:creationId xmlns:a16="http://schemas.microsoft.com/office/drawing/2014/main" id="{9CAE9DB6-FB2C-A061-DD0F-80502BAD1A27}"/>
              </a:ext>
            </a:extLst>
          </p:cNvPr>
          <p:cNvSpPr/>
          <p:nvPr/>
        </p:nvSpPr>
        <p:spPr>
          <a:xfrm>
            <a:off x="791072" y="479497"/>
            <a:ext cx="8352928" cy="584775"/>
          </a:xfrm>
          <a:prstGeom prst="rect">
            <a:avLst/>
          </a:prstGeom>
        </p:spPr>
        <p:txBody>
          <a:bodyPr wrap="square">
            <a:spAutoFit/>
          </a:bodyPr>
          <a:lstStyle/>
          <a:p>
            <a:pPr defTabSz="891859" fontAlgn="base">
              <a:spcBef>
                <a:spcPct val="20000"/>
              </a:spcBef>
              <a:spcAft>
                <a:spcPct val="0"/>
              </a:spcAft>
              <a:defRPr/>
            </a:pPr>
            <a:r>
              <a:rPr lang="ja-JP" altLang="en-US" sz="3200" b="1" dirty="0">
                <a:solidFill>
                  <a:srgbClr val="000000"/>
                </a:solidFill>
                <a:latin typeface="ＪＳ平成明朝体W3" pitchFamily="49" charset="-122"/>
                <a:ea typeface="ＪＳ平成明朝体W3" pitchFamily="49" charset="-122"/>
              </a:rPr>
              <a:t>相談支援における都道府県の責務と役割</a:t>
            </a:r>
            <a:endParaRPr lang="en-US" altLang="ja-JP" sz="3200" b="1" dirty="0">
              <a:solidFill>
                <a:srgbClr val="000000"/>
              </a:solidFill>
              <a:latin typeface="ＪＳ平成明朝体W3" pitchFamily="49" charset="-122"/>
              <a:ea typeface="ＪＳ平成明朝体W3" pitchFamily="49" charset="-122"/>
            </a:endParaRPr>
          </a:p>
        </p:txBody>
      </p:sp>
    </p:spTree>
    <p:extLst>
      <p:ext uri="{BB962C8B-B14F-4D97-AF65-F5344CB8AC3E}">
        <p14:creationId xmlns:p14="http://schemas.microsoft.com/office/powerpoint/2010/main" val="411441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7959" y="330361"/>
            <a:ext cx="6743607" cy="346772"/>
          </a:xfrm>
        </p:spPr>
        <p:txBody>
          <a:bodyPr/>
          <a:lstStyle/>
          <a:p>
            <a:pPr algn="ctr"/>
            <a:br>
              <a:rPr lang="en-US" altLang="ja-JP" sz="2800" b="1" dirty="0">
                <a:solidFill>
                  <a:srgbClr val="000000"/>
                </a:solidFill>
                <a:latin typeface="ＪＳ平成明朝体W3" pitchFamily="49" charset="-122"/>
                <a:ea typeface="ＪＳ平成明朝体W3" pitchFamily="49" charset="-122"/>
              </a:rPr>
            </a:br>
            <a:r>
              <a:rPr lang="ja-JP" altLang="en-US" sz="2800" b="1" dirty="0">
                <a:solidFill>
                  <a:srgbClr val="000000"/>
                </a:solidFill>
                <a:latin typeface="ＪＳ平成明朝体W3" pitchFamily="49" charset="-122"/>
                <a:ea typeface="ＪＳ平成明朝体W3" pitchFamily="49" charset="-122"/>
              </a:rPr>
              <a:t>相談支援における都道府県の責務と役割</a:t>
            </a:r>
            <a:endParaRPr lang="ja-JP" altLang="en-US" sz="2800" dirty="0">
              <a:latin typeface="HGP教科書体" pitchFamily="18" charset="-128"/>
              <a:ea typeface="HGP教科書体" pitchFamily="18" charset="-128"/>
            </a:endParaRPr>
          </a:p>
        </p:txBody>
      </p:sp>
      <p:sp>
        <p:nvSpPr>
          <p:cNvPr id="8" name="山形 4"/>
          <p:cNvSpPr/>
          <p:nvPr/>
        </p:nvSpPr>
        <p:spPr>
          <a:xfrm>
            <a:off x="720600" y="923430"/>
            <a:ext cx="2339832" cy="61574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lang="ja-JP" altLang="en-US" sz="2736" dirty="0">
                <a:solidFill>
                  <a:schemeClr val="tx1"/>
                </a:solidFill>
                <a:latin typeface="AR教科書体M" pitchFamily="49" charset="-128"/>
                <a:ea typeface="AR教科書体M" pitchFamily="49" charset="-128"/>
              </a:rPr>
              <a:t>人材育成</a:t>
            </a:r>
            <a:endParaRPr kumimoji="1" lang="ja-JP" altLang="en-US" sz="2736" b="0" i="0" u="none" strike="noStrike" kern="1200" cap="none" spc="0" normalizeH="0" baseline="0" noProof="0" dirty="0">
              <a:ln>
                <a:noFill/>
              </a:ln>
              <a:solidFill>
                <a:schemeClr val="tx1"/>
              </a:solidFill>
              <a:effectLst/>
              <a:uLnTx/>
              <a:uFillTx/>
              <a:latin typeface="AR教科書体M" pitchFamily="49" charset="-128"/>
              <a:ea typeface="AR教科書体M" pitchFamily="49" charset="-128"/>
              <a:cs typeface="+mn-cs"/>
            </a:endParaRPr>
          </a:p>
        </p:txBody>
      </p:sp>
      <p:sp>
        <p:nvSpPr>
          <p:cNvPr id="14" name="山形 4"/>
          <p:cNvSpPr/>
          <p:nvPr/>
        </p:nvSpPr>
        <p:spPr>
          <a:xfrm>
            <a:off x="4296813" y="950001"/>
            <a:ext cx="4244846" cy="61574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736" b="0" i="0" u="none" strike="noStrike" kern="1200" cap="none" spc="0" normalizeH="0" baseline="0" noProof="0" dirty="0">
                <a:ln>
                  <a:noFill/>
                </a:ln>
                <a:solidFill>
                  <a:schemeClr val="tx1"/>
                </a:solidFill>
                <a:effectLst/>
                <a:uLnTx/>
                <a:uFillTx/>
                <a:latin typeface="AR教科書体M" pitchFamily="49" charset="-128"/>
                <a:ea typeface="AR教科書体M" pitchFamily="49" charset="-128"/>
                <a:cs typeface="+mn-cs"/>
              </a:rPr>
              <a:t>広域的支援・市町村支援</a:t>
            </a:r>
          </a:p>
        </p:txBody>
      </p:sp>
      <p:sp>
        <p:nvSpPr>
          <p:cNvPr id="17" name="山形 4"/>
          <p:cNvSpPr/>
          <p:nvPr/>
        </p:nvSpPr>
        <p:spPr>
          <a:xfrm>
            <a:off x="291485" y="3921595"/>
            <a:ext cx="4619116" cy="61574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lang="ja-JP" altLang="en-US" sz="2736" dirty="0">
                <a:solidFill>
                  <a:schemeClr val="tx1"/>
                </a:solidFill>
                <a:latin typeface="AR教科書体M" pitchFamily="49" charset="-128"/>
                <a:ea typeface="AR教科書体M" pitchFamily="49" charset="-128"/>
              </a:rPr>
              <a:t>一般相談支援事業者の指定</a:t>
            </a:r>
            <a:endParaRPr kumimoji="1" lang="ja-JP" altLang="en-US" sz="2736" b="0" i="0" u="none" strike="noStrike" kern="1200" cap="none" spc="0" normalizeH="0" baseline="0" noProof="0" dirty="0">
              <a:ln>
                <a:noFill/>
              </a:ln>
              <a:solidFill>
                <a:schemeClr val="tx1"/>
              </a:solidFill>
              <a:effectLst/>
              <a:uLnTx/>
              <a:uFillTx/>
              <a:latin typeface="AR教科書体M" pitchFamily="49" charset="-128"/>
              <a:ea typeface="AR教科書体M" pitchFamily="49" charset="-128"/>
              <a:cs typeface="+mn-cs"/>
            </a:endParaRPr>
          </a:p>
        </p:txBody>
      </p:sp>
      <p:sp>
        <p:nvSpPr>
          <p:cNvPr id="23" name="山形 4"/>
          <p:cNvSpPr/>
          <p:nvPr/>
        </p:nvSpPr>
        <p:spPr>
          <a:xfrm>
            <a:off x="5079681" y="3782430"/>
            <a:ext cx="3867735" cy="1001207"/>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AR教科書体M" pitchFamily="49" charset="-128"/>
                <a:ea typeface="AR教科書体M" pitchFamily="49" charset="-128"/>
                <a:cs typeface="+mn-cs"/>
              </a:rPr>
              <a:t>都道府県における</a:t>
            </a:r>
            <a:endParaRPr kumimoji="1" lang="en-US" altLang="ja-JP" sz="2400" b="0" i="0" u="none" strike="noStrike" kern="1200" cap="none" spc="0" normalizeH="0" baseline="0" noProof="0" dirty="0">
              <a:ln>
                <a:noFill/>
              </a:ln>
              <a:solidFill>
                <a:schemeClr val="tx1"/>
              </a:solidFill>
              <a:effectLst/>
              <a:uLnTx/>
              <a:uFillTx/>
              <a:latin typeface="AR教科書体M" pitchFamily="49" charset="-128"/>
              <a:ea typeface="AR教科書体M" pitchFamily="49" charset="-128"/>
              <a:cs typeface="+mn-cs"/>
            </a:endParaRPr>
          </a:p>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400" b="0" i="0" u="none" strike="noStrike" kern="1200" cap="none" spc="0" normalizeH="0" baseline="0" noProof="0" dirty="0">
                <a:ln>
                  <a:noFill/>
                </a:ln>
                <a:solidFill>
                  <a:schemeClr val="tx1"/>
                </a:solidFill>
                <a:effectLst/>
                <a:uLnTx/>
                <a:uFillTx/>
                <a:latin typeface="AR教科書体M" pitchFamily="49" charset="-128"/>
                <a:ea typeface="AR教科書体M" pitchFamily="49" charset="-128"/>
                <a:cs typeface="+mn-cs"/>
              </a:rPr>
              <a:t>相談支援体制の整備</a:t>
            </a:r>
          </a:p>
        </p:txBody>
      </p:sp>
      <p:sp>
        <p:nvSpPr>
          <p:cNvPr id="28" name="雲形吹き出し 27"/>
          <p:cNvSpPr/>
          <p:nvPr/>
        </p:nvSpPr>
        <p:spPr>
          <a:xfrm>
            <a:off x="138633" y="1918964"/>
            <a:ext cx="3857303" cy="1756334"/>
          </a:xfrm>
          <a:prstGeom prst="cloudCallout">
            <a:avLst>
              <a:gd name="adj1" fmla="val -23170"/>
              <a:gd name="adj2" fmla="val -66680"/>
            </a:avLst>
          </a:prstGeom>
          <a:solidFill>
            <a:schemeClr val="bg1">
              <a:lumMod val="85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29" name="雲形吹き出し 28"/>
          <p:cNvSpPr/>
          <p:nvPr/>
        </p:nvSpPr>
        <p:spPr>
          <a:xfrm>
            <a:off x="4739763" y="1766487"/>
            <a:ext cx="4270535" cy="1724087"/>
          </a:xfrm>
          <a:prstGeom prst="cloudCallout">
            <a:avLst>
              <a:gd name="adj1" fmla="val 20390"/>
              <a:gd name="adj2" fmla="val -66866"/>
            </a:avLst>
          </a:prstGeom>
          <a:solidFill>
            <a:schemeClr val="accent3">
              <a:lumMod val="60000"/>
              <a:lumOff val="4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30" name="雲形吹き出し 29"/>
          <p:cNvSpPr/>
          <p:nvPr/>
        </p:nvSpPr>
        <p:spPr>
          <a:xfrm>
            <a:off x="291485" y="4783637"/>
            <a:ext cx="3941915" cy="1756122"/>
          </a:xfrm>
          <a:prstGeom prst="cloudCallout">
            <a:avLst>
              <a:gd name="adj1" fmla="val -10304"/>
              <a:gd name="adj2" fmla="val -60880"/>
            </a:avLst>
          </a:prstGeom>
          <a:solidFill>
            <a:schemeClr val="accent4">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32" name="雲形吹き出し 31"/>
          <p:cNvSpPr/>
          <p:nvPr/>
        </p:nvSpPr>
        <p:spPr>
          <a:xfrm>
            <a:off x="4910601" y="5045954"/>
            <a:ext cx="3867736" cy="1600938"/>
          </a:xfrm>
          <a:prstGeom prst="cloudCallout">
            <a:avLst>
              <a:gd name="adj1" fmla="val 23963"/>
              <a:gd name="adj2" fmla="val -71512"/>
            </a:avLst>
          </a:prstGeom>
          <a:solidFill>
            <a:schemeClr val="accent3">
              <a:lumMod val="60000"/>
              <a:lumOff val="4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42" name="テキスト ボックス 41"/>
          <p:cNvSpPr txBox="1"/>
          <p:nvPr/>
        </p:nvSpPr>
        <p:spPr>
          <a:xfrm>
            <a:off x="692805" y="2259083"/>
            <a:ext cx="2462981" cy="1354640"/>
          </a:xfrm>
          <a:prstGeom prst="rect">
            <a:avLst/>
          </a:prstGeom>
          <a:noFill/>
        </p:spPr>
        <p:txBody>
          <a:bodyPr wrap="square" lIns="0" tIns="0" rIns="0" bIns="0" rtlCol="0" anchor="t">
            <a:noAutofit/>
          </a:bodyPr>
          <a:lstStyle/>
          <a:p>
            <a:pPr marL="0" marR="0" lvl="0" indent="0" algn="just" defTabSz="891859" rtl="0" eaLnBrk="0" fontAlgn="base" latinLnBrk="0" hangingPunct="0">
              <a:lnSpc>
                <a:spcPct val="125000"/>
              </a:lnSpc>
              <a:spcBef>
                <a:spcPct val="0"/>
              </a:spcBef>
              <a:spcAft>
                <a:spcPct val="0"/>
              </a:spcAft>
              <a:buClrTx/>
              <a:buSzTx/>
              <a:buFontTx/>
              <a:buNone/>
              <a:tabLst/>
              <a:defRPr/>
            </a:pPr>
            <a:endParaRPr kumimoji="1" lang="ja-JP" altLang="en-US" sz="2052"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テキスト ボックス 43"/>
          <p:cNvSpPr txBox="1"/>
          <p:nvPr/>
        </p:nvSpPr>
        <p:spPr>
          <a:xfrm>
            <a:off x="5527259" y="2165476"/>
            <a:ext cx="3149197" cy="1354640"/>
          </a:xfrm>
          <a:prstGeom prst="rect">
            <a:avLst/>
          </a:prstGeom>
          <a:noFill/>
        </p:spPr>
        <p:txBody>
          <a:bodyPr wrap="square" lIns="0" tIns="0" rIns="0" bIns="0" rtlCol="0" anchor="t">
            <a:noAutofit/>
          </a:bodyPr>
          <a:lstStyle/>
          <a:p>
            <a:pPr marL="0" marR="0" lvl="0" indent="0" algn="just" defTabSz="891859" rtl="0" eaLnBrk="0" fontAlgn="base" latinLnBrk="0" hangingPunct="0">
              <a:lnSpc>
                <a:spcPct val="125000"/>
              </a:lnSpc>
              <a:spcBef>
                <a:spcPct val="0"/>
              </a:spcBef>
              <a:spcAft>
                <a:spcPct val="0"/>
              </a:spcAft>
              <a:buClrTx/>
              <a:buSzTx/>
              <a:buFontTx/>
              <a:buNone/>
              <a:tabLst/>
              <a:defRPr/>
            </a:pPr>
            <a:endParaRPr kumimoji="1" lang="ja-JP" altLang="en-US" sz="2052"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7959" y="330361"/>
            <a:ext cx="6743607" cy="346772"/>
          </a:xfrm>
        </p:spPr>
        <p:txBody>
          <a:bodyPr/>
          <a:lstStyle/>
          <a:p>
            <a:pPr algn="ctr"/>
            <a:br>
              <a:rPr lang="en-US" altLang="ja-JP" sz="2800" b="1" dirty="0">
                <a:solidFill>
                  <a:srgbClr val="000000"/>
                </a:solidFill>
                <a:latin typeface="ＪＳ平成明朝体W3" pitchFamily="49" charset="-122"/>
                <a:ea typeface="ＪＳ平成明朝体W3" pitchFamily="49" charset="-122"/>
              </a:rPr>
            </a:br>
            <a:r>
              <a:rPr lang="ja-JP" altLang="en-US" sz="2800" b="1" dirty="0">
                <a:solidFill>
                  <a:srgbClr val="000000"/>
                </a:solidFill>
                <a:latin typeface="ＪＳ平成明朝体W3" pitchFamily="49" charset="-122"/>
                <a:ea typeface="ＪＳ平成明朝体W3" pitchFamily="49" charset="-122"/>
              </a:rPr>
              <a:t>相談支援における都道府県の責務と役割</a:t>
            </a:r>
            <a:endParaRPr lang="ja-JP" altLang="en-US" sz="2800" dirty="0">
              <a:latin typeface="HGP教科書体" pitchFamily="18" charset="-128"/>
              <a:ea typeface="HGP教科書体" pitchFamily="18" charset="-128"/>
            </a:endParaRPr>
          </a:p>
        </p:txBody>
      </p:sp>
      <p:sp>
        <p:nvSpPr>
          <p:cNvPr id="8" name="山形 4"/>
          <p:cNvSpPr/>
          <p:nvPr/>
        </p:nvSpPr>
        <p:spPr>
          <a:xfrm>
            <a:off x="720600" y="923430"/>
            <a:ext cx="2339832" cy="61574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736"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rPr>
              <a:t>人材育成</a:t>
            </a:r>
          </a:p>
        </p:txBody>
      </p:sp>
      <p:sp>
        <p:nvSpPr>
          <p:cNvPr id="14" name="山形 4"/>
          <p:cNvSpPr/>
          <p:nvPr/>
        </p:nvSpPr>
        <p:spPr>
          <a:xfrm>
            <a:off x="4296813" y="950001"/>
            <a:ext cx="4244846" cy="61574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736"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rPr>
              <a:t>広域的支援・市町村支援</a:t>
            </a:r>
          </a:p>
        </p:txBody>
      </p:sp>
      <p:sp>
        <p:nvSpPr>
          <p:cNvPr id="17" name="山形 4"/>
          <p:cNvSpPr/>
          <p:nvPr/>
        </p:nvSpPr>
        <p:spPr>
          <a:xfrm>
            <a:off x="291485" y="3921595"/>
            <a:ext cx="4619116" cy="615745"/>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736"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rPr>
              <a:t>一般相談支援事業者の指定</a:t>
            </a:r>
          </a:p>
        </p:txBody>
      </p:sp>
      <p:sp>
        <p:nvSpPr>
          <p:cNvPr id="23" name="山形 4"/>
          <p:cNvSpPr/>
          <p:nvPr/>
        </p:nvSpPr>
        <p:spPr>
          <a:xfrm>
            <a:off x="5079681" y="3782430"/>
            <a:ext cx="3867735" cy="1001207"/>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rPr>
              <a:t>都道府県における</a:t>
            </a:r>
            <a:endParaRPr kumimoji="1" lang="en-US" altLang="ja-JP" sz="2400"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endParaRPr>
          </a:p>
          <a:p>
            <a:pPr marL="0" marR="0" lvl="0" indent="0" algn="ctr" defTabSz="1216294" rtl="0" eaLnBrk="0" fontAlgn="base" latinLnBrk="0" hangingPunct="0">
              <a:lnSpc>
                <a:spcPct val="90000"/>
              </a:lnSpc>
              <a:spcBef>
                <a:spcPct val="0"/>
              </a:spcBef>
              <a:spcAft>
                <a:spcPct val="3500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教科書体M" pitchFamily="49" charset="-128"/>
                <a:ea typeface="AR教科書体M" pitchFamily="49" charset="-128"/>
                <a:cs typeface="+mn-cs"/>
              </a:rPr>
              <a:t>相談支援体制の整備</a:t>
            </a:r>
          </a:p>
        </p:txBody>
      </p:sp>
      <p:sp>
        <p:nvSpPr>
          <p:cNvPr id="28" name="雲形吹き出し 27"/>
          <p:cNvSpPr/>
          <p:nvPr/>
        </p:nvSpPr>
        <p:spPr>
          <a:xfrm>
            <a:off x="138633" y="1918964"/>
            <a:ext cx="3857303" cy="1756334"/>
          </a:xfrm>
          <a:prstGeom prst="cloudCallout">
            <a:avLst>
              <a:gd name="adj1" fmla="val -23170"/>
              <a:gd name="adj2" fmla="val -66680"/>
            </a:avLst>
          </a:prstGeom>
          <a:solidFill>
            <a:schemeClr val="bg1">
              <a:lumMod val="85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29" name="雲形吹き出し 28"/>
          <p:cNvSpPr/>
          <p:nvPr/>
        </p:nvSpPr>
        <p:spPr>
          <a:xfrm>
            <a:off x="4739763" y="1766487"/>
            <a:ext cx="4270535" cy="1724087"/>
          </a:xfrm>
          <a:prstGeom prst="cloudCallout">
            <a:avLst>
              <a:gd name="adj1" fmla="val 20390"/>
              <a:gd name="adj2" fmla="val -66866"/>
            </a:avLst>
          </a:prstGeom>
          <a:solidFill>
            <a:schemeClr val="accent3">
              <a:lumMod val="60000"/>
              <a:lumOff val="4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30" name="雲形吹き出し 29"/>
          <p:cNvSpPr/>
          <p:nvPr/>
        </p:nvSpPr>
        <p:spPr>
          <a:xfrm>
            <a:off x="291485" y="4783637"/>
            <a:ext cx="3941915" cy="1756122"/>
          </a:xfrm>
          <a:prstGeom prst="cloudCallout">
            <a:avLst>
              <a:gd name="adj1" fmla="val -10304"/>
              <a:gd name="adj2" fmla="val -60880"/>
            </a:avLst>
          </a:prstGeom>
          <a:solidFill>
            <a:schemeClr val="accent4">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32" name="雲形吹き出し 31"/>
          <p:cNvSpPr/>
          <p:nvPr/>
        </p:nvSpPr>
        <p:spPr>
          <a:xfrm>
            <a:off x="4910601" y="5045954"/>
            <a:ext cx="3867736" cy="1600938"/>
          </a:xfrm>
          <a:prstGeom prst="cloudCallout">
            <a:avLst>
              <a:gd name="adj1" fmla="val 23963"/>
              <a:gd name="adj2" fmla="val -71512"/>
            </a:avLst>
          </a:prstGeom>
          <a:solidFill>
            <a:schemeClr val="accent3">
              <a:lumMod val="60000"/>
              <a:lumOff val="4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17376" tIns="17376" rIns="17376" bIns="17376" numCol="1" spcCol="1270" rtlCol="0" anchor="ctr" anchorCtr="0">
            <a:noAutofit/>
          </a:bodyPr>
          <a:lstStyle/>
          <a:p>
            <a:pPr marL="0" marR="0" lvl="0" indent="0" algn="ctr" defTabSz="1216294" rtl="0" eaLnBrk="0" fontAlgn="base" latinLnBrk="0" hangingPunct="0">
              <a:lnSpc>
                <a:spcPct val="90000"/>
              </a:lnSpc>
              <a:spcBef>
                <a:spcPct val="0"/>
              </a:spcBef>
              <a:spcAft>
                <a:spcPct val="35000"/>
              </a:spcAft>
              <a:buClrTx/>
              <a:buSzTx/>
              <a:buFontTx/>
              <a:buNone/>
              <a:tabLst/>
              <a:defRPr/>
            </a:pPr>
            <a:endParaRPr kumimoji="1" lang="ja-JP" altLang="en-US" sz="2736" b="0" i="0" u="none" strike="noStrike" kern="1200" cap="none" spc="0" normalizeH="0" baseline="0" noProof="0" dirty="0">
              <a:ln>
                <a:noFill/>
              </a:ln>
              <a:solidFill>
                <a:srgbClr val="FFC000"/>
              </a:solidFill>
              <a:effectLst/>
              <a:uLnTx/>
              <a:uFillTx/>
              <a:latin typeface="AR教科書体M" pitchFamily="49" charset="-128"/>
              <a:ea typeface="AR教科書体M" pitchFamily="49" charset="-128"/>
              <a:cs typeface="+mn-cs"/>
            </a:endParaRPr>
          </a:p>
        </p:txBody>
      </p:sp>
      <p:sp>
        <p:nvSpPr>
          <p:cNvPr id="42" name="テキスト ボックス 41"/>
          <p:cNvSpPr txBox="1"/>
          <p:nvPr/>
        </p:nvSpPr>
        <p:spPr>
          <a:xfrm>
            <a:off x="692805" y="2259083"/>
            <a:ext cx="2462981" cy="1354640"/>
          </a:xfrm>
          <a:prstGeom prst="rect">
            <a:avLst/>
          </a:prstGeom>
          <a:noFill/>
        </p:spPr>
        <p:txBody>
          <a:bodyPr wrap="square" lIns="0" tIns="0" rIns="0" bIns="0" rtlCol="0" anchor="t">
            <a:noAutofit/>
          </a:bodyPr>
          <a:lstStyle/>
          <a:p>
            <a:pPr marL="0" marR="0" lvl="0" indent="0" algn="just" defTabSz="891859" rtl="0" eaLnBrk="0" fontAlgn="base" latinLnBrk="0" hangingPunct="0">
              <a:lnSpc>
                <a:spcPct val="125000"/>
              </a:lnSpc>
              <a:spcBef>
                <a:spcPct val="0"/>
              </a:spcBef>
              <a:spcAft>
                <a:spcPct val="0"/>
              </a:spcAft>
              <a:buClrTx/>
              <a:buSzTx/>
              <a:buFontTx/>
              <a:buNone/>
              <a:tabLst/>
              <a:defRPr/>
            </a:pPr>
            <a:endParaRPr kumimoji="1" lang="ja-JP" altLang="en-US" sz="2052"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4" name="テキスト ボックス 43"/>
          <p:cNvSpPr txBox="1"/>
          <p:nvPr/>
        </p:nvSpPr>
        <p:spPr>
          <a:xfrm>
            <a:off x="5527259" y="2165476"/>
            <a:ext cx="3149197" cy="1354640"/>
          </a:xfrm>
          <a:prstGeom prst="rect">
            <a:avLst/>
          </a:prstGeom>
          <a:noFill/>
        </p:spPr>
        <p:txBody>
          <a:bodyPr wrap="square" lIns="0" tIns="0" rIns="0" bIns="0" rtlCol="0" anchor="t">
            <a:noAutofit/>
          </a:bodyPr>
          <a:lstStyle/>
          <a:p>
            <a:pPr marL="0" marR="0" lvl="0" indent="0" algn="just" defTabSz="891859" rtl="0" eaLnBrk="0" fontAlgn="base" latinLnBrk="0" hangingPunct="0">
              <a:lnSpc>
                <a:spcPct val="125000"/>
              </a:lnSpc>
              <a:spcBef>
                <a:spcPct val="0"/>
              </a:spcBef>
              <a:spcAft>
                <a:spcPct val="0"/>
              </a:spcAft>
              <a:buClrTx/>
              <a:buSzTx/>
              <a:buFontTx/>
              <a:buNone/>
              <a:tabLst/>
              <a:defRPr/>
            </a:pPr>
            <a:endParaRPr kumimoji="1" lang="ja-JP" altLang="en-US" sz="2052"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A6C07D47-D990-783A-4F18-85AF139ECC9F}"/>
              </a:ext>
            </a:extLst>
          </p:cNvPr>
          <p:cNvSpPr txBox="1"/>
          <p:nvPr/>
        </p:nvSpPr>
        <p:spPr>
          <a:xfrm>
            <a:off x="720600" y="2165476"/>
            <a:ext cx="2771280" cy="97549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kumimoji="1" lang="ja-JP" altLang="en-US" sz="1400" kern="1200" dirty="0">
                <a:solidFill>
                  <a:srgbClr val="000000"/>
                </a:solidFill>
                <a:latin typeface="ＭＳ Ｐゴシック" panose="020B0600070205080204" pitchFamily="50" charset="-128"/>
                <a:ea typeface="ＭＳ Ｐゴシック" panose="020B0600070205080204" pitchFamily="50" charset="-128"/>
              </a:rPr>
              <a:t>・</a:t>
            </a:r>
            <a:r>
              <a:rPr kumimoji="1" lang="en-US" altLang="ja-JP" sz="1400" kern="1200" dirty="0">
                <a:solidFill>
                  <a:srgbClr val="000000"/>
                </a:solidFill>
                <a:latin typeface="ＭＳ Ｐゴシック" panose="020B0600070205080204" pitchFamily="50" charset="-128"/>
                <a:ea typeface="ＭＳ Ｐゴシック" panose="020B0600070205080204" pitchFamily="50" charset="-128"/>
              </a:rPr>
              <a:t>『</a:t>
            </a:r>
            <a:r>
              <a:rPr kumimoji="1" lang="ja-JP" altLang="en-US" sz="1400" kern="1200" dirty="0">
                <a:solidFill>
                  <a:srgbClr val="000000"/>
                </a:solidFill>
                <a:latin typeface="ＭＳ Ｐゴシック" panose="020B0600070205080204" pitchFamily="50" charset="-128"/>
                <a:ea typeface="ＭＳ Ｐゴシック" panose="020B0600070205080204" pitchFamily="50" charset="-128"/>
              </a:rPr>
              <a:t>相談の国研修への参加者</a:t>
            </a:r>
            <a:r>
              <a:rPr kumimoji="1" lang="en-US" altLang="ja-JP" sz="1400" kern="1200" dirty="0">
                <a:solidFill>
                  <a:srgbClr val="000000"/>
                </a:solidFill>
                <a:latin typeface="ＭＳ Ｐゴシック" panose="020B0600070205080204" pitchFamily="50" charset="-128"/>
                <a:ea typeface="ＭＳ Ｐゴシック" panose="020B0600070205080204" pitchFamily="50" charset="-128"/>
              </a:rPr>
              <a:t>』</a:t>
            </a:r>
          </a:p>
          <a:p>
            <a:pPr algn="just" rtl="0" fontAlgn="base">
              <a:lnSpc>
                <a:spcPct val="125000"/>
              </a:lnSpc>
              <a:spcBef>
                <a:spcPct val="0"/>
              </a:spcBef>
              <a:spcAft>
                <a:spcPct val="0"/>
              </a:spcAft>
            </a:pPr>
            <a:r>
              <a:rPr kumimoji="1" lang="ja-JP" altLang="en-US" sz="1400" kern="1200" dirty="0">
                <a:solidFill>
                  <a:srgbClr val="000000"/>
                </a:solidFill>
                <a:latin typeface="ＭＳ Ｐゴシック" panose="020B0600070205080204" pitchFamily="50" charset="-128"/>
                <a:ea typeface="ＭＳ Ｐゴシック" panose="020B0600070205080204" pitchFamily="50" charset="-128"/>
              </a:rPr>
              <a:t>どのように人選していますか？</a:t>
            </a:r>
          </a:p>
        </p:txBody>
      </p:sp>
      <p:sp>
        <p:nvSpPr>
          <p:cNvPr id="4" name="テキスト ボックス 3">
            <a:extLst>
              <a:ext uri="{FF2B5EF4-FFF2-40B4-BE49-F238E27FC236}">
                <a16:creationId xmlns:a16="http://schemas.microsoft.com/office/drawing/2014/main" id="{D83659F8-A6E5-5EC5-A99C-3FC41C597B47}"/>
              </a:ext>
            </a:extLst>
          </p:cNvPr>
          <p:cNvSpPr txBox="1"/>
          <p:nvPr/>
        </p:nvSpPr>
        <p:spPr>
          <a:xfrm>
            <a:off x="5458829" y="2158493"/>
            <a:ext cx="2771280" cy="97549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400" dirty="0">
                <a:solidFill>
                  <a:srgbClr val="000000"/>
                </a:solidFill>
                <a:latin typeface="ＭＳ Ｐゴシック" panose="020B0600070205080204" pitchFamily="50" charset="-128"/>
                <a:ea typeface="ＭＳ Ｐゴシック" panose="020B0600070205080204" pitchFamily="50" charset="-128"/>
              </a:rPr>
              <a:t>相談支援専門員によるケアマネジメントを通じて顕在化したニーズ等を福祉計画に反映させていますか？</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F6A73AE8-B819-D311-A732-853F24C5ECA0}"/>
              </a:ext>
            </a:extLst>
          </p:cNvPr>
          <p:cNvSpPr txBox="1"/>
          <p:nvPr/>
        </p:nvSpPr>
        <p:spPr>
          <a:xfrm>
            <a:off x="724000" y="5173952"/>
            <a:ext cx="2771280" cy="97549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400" dirty="0">
                <a:solidFill>
                  <a:srgbClr val="000000"/>
                </a:solidFill>
                <a:latin typeface="ＭＳ Ｐゴシック" panose="020B0600070205080204" pitchFamily="50" charset="-128"/>
                <a:ea typeface="ＭＳ Ｐゴシック" panose="020B0600070205080204" pitchFamily="50" charset="-128"/>
              </a:rPr>
              <a:t>広く障害者が社会生活を営む上での問題を認識し、関係機関と連携して、必要な環境を整えていますか？</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51F209B-03E3-A0C3-C003-60A436C8303F}"/>
              </a:ext>
            </a:extLst>
          </p:cNvPr>
          <p:cNvSpPr txBox="1"/>
          <p:nvPr/>
        </p:nvSpPr>
        <p:spPr>
          <a:xfrm>
            <a:off x="5527259" y="5406411"/>
            <a:ext cx="2771280" cy="975492"/>
          </a:xfrm>
          <a:prstGeom prst="rect">
            <a:avLst/>
          </a:prstGeom>
          <a:noFill/>
        </p:spPr>
        <p:txBody>
          <a:bodyPr wrap="square" lIns="0" tIns="0" rIns="0" bIns="0" rtlCol="0" anchor="t">
            <a:noAutofit/>
          </a:bodyPr>
          <a:lstStyle/>
          <a:p>
            <a:pPr algn="just" rtl="0" fontAlgn="base">
              <a:lnSpc>
                <a:spcPct val="125000"/>
              </a:lnSpc>
              <a:spcBef>
                <a:spcPct val="0"/>
              </a:spcBef>
              <a:spcAft>
                <a:spcPct val="0"/>
              </a:spcAft>
            </a:pPr>
            <a:r>
              <a:rPr lang="ja-JP" altLang="en-US" sz="1400" dirty="0">
                <a:solidFill>
                  <a:srgbClr val="000000"/>
                </a:solidFill>
                <a:latin typeface="ＭＳ Ｐゴシック" panose="020B0600070205080204" pitchFamily="50" charset="-128"/>
                <a:ea typeface="ＭＳ Ｐゴシック" panose="020B0600070205080204" pitchFamily="50" charset="-128"/>
              </a:rPr>
              <a:t>地域格差の是正のためにどんな取り組みをしていますか・</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a:p>
            <a:pPr algn="just" rtl="0" fontAlgn="base">
              <a:lnSpc>
                <a:spcPct val="125000"/>
              </a:lnSpc>
              <a:spcBef>
                <a:spcPct val="0"/>
              </a:spcBef>
              <a:spcAft>
                <a:spcPct val="0"/>
              </a:spcAft>
            </a:pPr>
            <a:r>
              <a:rPr lang="ja-JP" altLang="en-US" sz="1400" dirty="0">
                <a:solidFill>
                  <a:srgbClr val="000000"/>
                </a:solidFill>
                <a:latin typeface="ＭＳ Ｐゴシック" panose="020B0600070205080204" pitchFamily="50" charset="-128"/>
                <a:ea typeface="ＭＳ Ｐゴシック" panose="020B0600070205080204" pitchFamily="50" charset="-128"/>
              </a:rPr>
              <a:t>・人材育成ビジョンはどのように整えていますか？</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7310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2BC583F-F1EB-3104-0297-C6B2FEDD9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34" y="404664"/>
            <a:ext cx="8516731" cy="5544616"/>
          </a:xfrm>
          <a:prstGeom prst="rect">
            <a:avLst/>
          </a:prstGeom>
        </p:spPr>
      </p:pic>
    </p:spTree>
    <p:extLst>
      <p:ext uri="{BB962C8B-B14F-4D97-AF65-F5344CB8AC3E}">
        <p14:creationId xmlns:p14="http://schemas.microsoft.com/office/powerpoint/2010/main" val="182656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5BCC475-F93E-6F2E-2551-0D8A65F47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332656"/>
            <a:ext cx="8544861" cy="6264696"/>
          </a:xfrm>
          <a:prstGeom prst="rect">
            <a:avLst/>
          </a:prstGeom>
        </p:spPr>
      </p:pic>
    </p:spTree>
    <p:extLst>
      <p:ext uri="{BB962C8B-B14F-4D97-AF65-F5344CB8AC3E}">
        <p14:creationId xmlns:p14="http://schemas.microsoft.com/office/powerpoint/2010/main" val="1782780241"/>
      </p:ext>
    </p:extLst>
  </p:cSld>
  <p:clrMapOvr>
    <a:masterClrMapping/>
  </p:clrMapOvr>
</p:sld>
</file>

<file path=ppt/theme/theme1.xml><?xml version="1.0" encoding="utf-8"?>
<a:theme xmlns:a="http://schemas.openxmlformats.org/drawingml/2006/main" name="6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0320" tIns="20320" rIns="20320" bIns="20320" numCol="1" spcCol="1270" anchor="ctr" anchorCtr="0">
        <a:noAutofit/>
      </a:bodyPr>
      <a:lstStyle>
        <a:defPPr algn="ctr" defTabSz="1422400">
          <a:lnSpc>
            <a:spcPct val="90000"/>
          </a:lnSpc>
          <a:spcBef>
            <a:spcPct val="0"/>
          </a:spcBef>
          <a:spcAft>
            <a:spcPct val="35000"/>
          </a:spcAft>
          <a:defRPr kumimoji="1" sz="3200" kern="1200" dirty="0" smtClean="0">
            <a:solidFill>
              <a:srgbClr val="FFC000"/>
            </a:solidFill>
            <a:latin typeface="AR教科書体M" pitchFamily="49" charset="-128"/>
            <a:ea typeface="AR教科書体M" pitchFamily="49" charset="-128"/>
          </a:defRPr>
        </a:defPPr>
      </a:lstStyle>
      <a:style>
        <a:lnRef idx="0">
          <a:scrgbClr r="0" g="0" b="0"/>
        </a:lnRef>
        <a:fillRef idx="0">
          <a:scrgbClr r="0" g="0" b="0"/>
        </a:fillRef>
        <a:effectRef idx="0">
          <a:scrgbClr r="0" g="0" b="0"/>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0320" tIns="20320" rIns="20320" bIns="20320" numCol="1" spcCol="1270" anchor="ctr" anchorCtr="0">
        <a:noAutofit/>
      </a:bodyPr>
      <a:lstStyle>
        <a:defPPr algn="ctr" defTabSz="1422400">
          <a:lnSpc>
            <a:spcPct val="90000"/>
          </a:lnSpc>
          <a:spcBef>
            <a:spcPct val="0"/>
          </a:spcBef>
          <a:spcAft>
            <a:spcPct val="35000"/>
          </a:spcAft>
          <a:defRPr kumimoji="1" sz="3200" kern="1200" dirty="0" smtClean="0">
            <a:solidFill>
              <a:srgbClr val="FFC000"/>
            </a:solidFill>
            <a:latin typeface="AR教科書体M" pitchFamily="49" charset="-128"/>
            <a:ea typeface="AR教科書体M" pitchFamily="49" charset="-128"/>
          </a:defRPr>
        </a:defPPr>
      </a:lstStyle>
      <a:style>
        <a:lnRef idx="0">
          <a:scrgbClr r="0" g="0" b="0"/>
        </a:lnRef>
        <a:fillRef idx="0">
          <a:scrgbClr r="0" g="0" b="0"/>
        </a:fillRef>
        <a:effectRef idx="0">
          <a:scrgbClr r="0" g="0" b="0"/>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cool10-s-1">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cool1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ool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ool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ool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ool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ool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ool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ool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ool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ool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ool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ool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ool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0320" tIns="20320" rIns="20320" bIns="20320" numCol="1" spcCol="1270" anchor="ctr" anchorCtr="0">
        <a:noAutofit/>
      </a:bodyPr>
      <a:lstStyle>
        <a:defPPr algn="ctr" defTabSz="1422400">
          <a:lnSpc>
            <a:spcPct val="90000"/>
          </a:lnSpc>
          <a:spcBef>
            <a:spcPct val="0"/>
          </a:spcBef>
          <a:spcAft>
            <a:spcPct val="35000"/>
          </a:spcAft>
          <a:defRPr kumimoji="1" sz="3200" kern="1200" dirty="0" smtClean="0">
            <a:solidFill>
              <a:srgbClr val="FFC000"/>
            </a:solidFill>
            <a:latin typeface="AR教科書体M" pitchFamily="49" charset="-128"/>
            <a:ea typeface="AR教科書体M" pitchFamily="49" charset="-128"/>
          </a:defRPr>
        </a:defPPr>
      </a:lstStyle>
      <a:style>
        <a:lnRef idx="0">
          <a:scrgbClr r="0" g="0" b="0"/>
        </a:lnRef>
        <a:fillRef idx="0">
          <a:scrgbClr r="0" g="0" b="0"/>
        </a:fillRef>
        <a:effectRef idx="0">
          <a:scrgbClr r="0" g="0" b="0"/>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5.xml><?xml version="1.0" encoding="utf-8"?>
<a:theme xmlns:a="http://schemas.openxmlformats.org/drawingml/2006/main" name="9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0320" tIns="20320" rIns="20320" bIns="20320" numCol="1" spcCol="1270" anchor="ctr" anchorCtr="0">
        <a:noAutofit/>
      </a:bodyPr>
      <a:lstStyle>
        <a:defPPr algn="ctr" defTabSz="1422400">
          <a:lnSpc>
            <a:spcPct val="90000"/>
          </a:lnSpc>
          <a:spcBef>
            <a:spcPct val="0"/>
          </a:spcBef>
          <a:spcAft>
            <a:spcPct val="35000"/>
          </a:spcAft>
          <a:defRPr kumimoji="1" sz="3200" kern="1200" dirty="0" smtClean="0">
            <a:solidFill>
              <a:srgbClr val="FFC000"/>
            </a:solidFill>
            <a:latin typeface="AR教科書体M" pitchFamily="49" charset="-128"/>
            <a:ea typeface="AR教科書体M" pitchFamily="49" charset="-128"/>
          </a:defRPr>
        </a:defPPr>
      </a:lstStyle>
      <a:style>
        <a:lnRef idx="0">
          <a:scrgbClr r="0" g="0" b="0"/>
        </a:lnRef>
        <a:fillRef idx="0">
          <a:scrgbClr r="0" g="0" b="0"/>
        </a:fillRef>
        <a:effectRef idx="0">
          <a:scrgbClr r="0" g="0" b="0"/>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6.xml><?xml version="1.0" encoding="utf-8"?>
<a:theme xmlns:a="http://schemas.openxmlformats.org/drawingml/2006/main" name="標準デザイン">
  <a:themeElements>
    <a:clrScheme name="標準デザイン 1">
      <a:dk1>
        <a:srgbClr val="000000"/>
      </a:dk1>
      <a:lt1>
        <a:srgbClr val="F7F7FF"/>
      </a:lt1>
      <a:dk2>
        <a:srgbClr val="000000"/>
      </a:dk2>
      <a:lt2>
        <a:srgbClr val="808080"/>
      </a:lt2>
      <a:accent1>
        <a:srgbClr val="7DB6EF"/>
      </a:accent1>
      <a:accent2>
        <a:srgbClr val="C0504D"/>
      </a:accent2>
      <a:accent3>
        <a:srgbClr val="FAFAFF"/>
      </a:accent3>
      <a:accent4>
        <a:srgbClr val="000000"/>
      </a:accent4>
      <a:accent5>
        <a:srgbClr val="BFD7F6"/>
      </a:accent5>
      <a:accent6>
        <a:srgbClr val="AE4845"/>
      </a:accent6>
      <a:hlink>
        <a:srgbClr val="0066CC"/>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7F7FF"/>
        </a:lt1>
        <a:dk2>
          <a:srgbClr val="000000"/>
        </a:dk2>
        <a:lt2>
          <a:srgbClr val="808080"/>
        </a:lt2>
        <a:accent1>
          <a:srgbClr val="7DB6EF"/>
        </a:accent1>
        <a:accent2>
          <a:srgbClr val="C0504D"/>
        </a:accent2>
        <a:accent3>
          <a:srgbClr val="FAFA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30202</TotalTime>
  <Words>1953</Words>
  <Application>Microsoft Office PowerPoint</Application>
  <PresentationFormat>画面に合わせる (4:3)</PresentationFormat>
  <Paragraphs>202</Paragraphs>
  <Slides>25</Slides>
  <Notes>7</Notes>
  <HiddenSlides>0</HiddenSlides>
  <MMClips>0</MMClips>
  <ScaleCrop>false</ScaleCrop>
  <HeadingPairs>
    <vt:vector size="6" baseType="variant">
      <vt:variant>
        <vt:lpstr>使用されているフォント</vt:lpstr>
      </vt:variant>
      <vt:variant>
        <vt:i4>19</vt:i4>
      </vt:variant>
      <vt:variant>
        <vt:lpstr>テーマ</vt:lpstr>
      </vt:variant>
      <vt:variant>
        <vt:i4>8</vt:i4>
      </vt:variant>
      <vt:variant>
        <vt:lpstr>スライド タイトル</vt:lpstr>
      </vt:variant>
      <vt:variant>
        <vt:i4>25</vt:i4>
      </vt:variant>
    </vt:vector>
  </HeadingPairs>
  <TitlesOfParts>
    <vt:vector size="52" baseType="lpstr">
      <vt:lpstr>AR教科書体M</vt:lpstr>
      <vt:lpstr>HGP教科書体</vt:lpstr>
      <vt:lpstr>HGP創英角ｺﾞｼｯｸUB</vt:lpstr>
      <vt:lpstr>ＪＳ平成明朝体W3</vt:lpstr>
      <vt:lpstr>ＭＳ Ｐゴシック</vt:lpstr>
      <vt:lpstr>ＭＳ Ｐ明朝</vt:lpstr>
      <vt:lpstr>ＭＳ ゴシック</vt:lpstr>
      <vt:lpstr>ＭＳ 明朝</vt:lpstr>
      <vt:lpstr>メイリオ</vt:lpstr>
      <vt:lpstr>メイリオ</vt:lpstr>
      <vt:lpstr>游ゴシック</vt:lpstr>
      <vt:lpstr>游ゴシック Light</vt:lpstr>
      <vt:lpstr>游明朝</vt:lpstr>
      <vt:lpstr>Arial</vt:lpstr>
      <vt:lpstr>Calibri</vt:lpstr>
      <vt:lpstr>Calibri Light</vt:lpstr>
      <vt:lpstr>Century Gothic</vt:lpstr>
      <vt:lpstr>Century Schoolbook</vt:lpstr>
      <vt:lpstr>Wingdings</vt:lpstr>
      <vt:lpstr>6_オリジナルテンプレート</vt:lpstr>
      <vt:lpstr>7_オリジナルテンプレート</vt:lpstr>
      <vt:lpstr>cool10-s-1</vt:lpstr>
      <vt:lpstr>8_オリジナルテンプレート</vt:lpstr>
      <vt:lpstr>9_オリジナルテンプレート</vt:lpstr>
      <vt:lpstr>標準デザイン</vt:lpstr>
      <vt:lpstr>Office テーマ</vt:lpstr>
      <vt:lpstr>1_Office テーマ</vt:lpstr>
      <vt:lpstr>【講義３・演習3】 相談支援における都道府県・市町村の役割 </vt:lpstr>
      <vt:lpstr>講義・演習３のねらい</vt:lpstr>
      <vt:lpstr>PowerPoint プレゼンテーション</vt:lpstr>
      <vt:lpstr>PowerPoint プレゼンテーション</vt:lpstr>
      <vt:lpstr>PowerPoint プレゼンテーション</vt:lpstr>
      <vt:lpstr> 相談支援における都道府県の責務と役割</vt:lpstr>
      <vt:lpstr> 相談支援における都道府県の責務と役割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都道府県相談支援体制整備事業の内容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tomoko mera</dc:creator>
  <cp:lastModifiedBy>HIT info13</cp:lastModifiedBy>
  <cp:revision>177</cp:revision>
  <cp:lastPrinted>2024-03-22T00:59:36Z</cp:lastPrinted>
  <dcterms:created xsi:type="dcterms:W3CDTF">2016-01-10T07:03:12Z</dcterms:created>
  <dcterms:modified xsi:type="dcterms:W3CDTF">2024-04-05T00:46:59Z</dcterms:modified>
</cp:coreProperties>
</file>